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1b6a40b4697c4a76" Type="http://schemas.microsoft.com/office/2006/relationships/ui/extensibility" Target="customUI/customUI.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handoutMasterIdLst>
    <p:handoutMasterId r:id="rId47"/>
  </p:handoutMasterIdLst>
  <p:sldIdLst>
    <p:sldId id="437" r:id="rId5"/>
    <p:sldId id="323" r:id="rId6"/>
    <p:sldId id="278" r:id="rId7"/>
    <p:sldId id="405" r:id="rId8"/>
    <p:sldId id="406" r:id="rId9"/>
    <p:sldId id="407" r:id="rId10"/>
    <p:sldId id="409" r:id="rId11"/>
    <p:sldId id="408" r:id="rId12"/>
    <p:sldId id="411" r:id="rId13"/>
    <p:sldId id="412" r:id="rId14"/>
    <p:sldId id="410" r:id="rId15"/>
    <p:sldId id="413" r:id="rId16"/>
    <p:sldId id="414" r:id="rId17"/>
    <p:sldId id="415" r:id="rId18"/>
    <p:sldId id="324" r:id="rId19"/>
    <p:sldId id="416" r:id="rId20"/>
    <p:sldId id="417" r:id="rId21"/>
    <p:sldId id="418" r:id="rId22"/>
    <p:sldId id="419" r:id="rId23"/>
    <p:sldId id="420" r:id="rId24"/>
    <p:sldId id="421" r:id="rId25"/>
    <p:sldId id="422" r:id="rId26"/>
    <p:sldId id="423" r:id="rId27"/>
    <p:sldId id="424" r:id="rId28"/>
    <p:sldId id="361" r:id="rId29"/>
    <p:sldId id="425" r:id="rId30"/>
    <p:sldId id="426" r:id="rId31"/>
    <p:sldId id="427" r:id="rId32"/>
    <p:sldId id="428" r:id="rId33"/>
    <p:sldId id="429" r:id="rId34"/>
    <p:sldId id="430" r:id="rId35"/>
    <p:sldId id="431" r:id="rId36"/>
    <p:sldId id="432" r:id="rId37"/>
    <p:sldId id="433" r:id="rId38"/>
    <p:sldId id="434" r:id="rId39"/>
    <p:sldId id="435" r:id="rId40"/>
    <p:sldId id="334" r:id="rId41"/>
    <p:sldId id="335" r:id="rId42"/>
    <p:sldId id="436" r:id="rId43"/>
    <p:sldId id="363" r:id="rId44"/>
    <p:sldId id="438" r:id="rId45"/>
  </p:sldIdLst>
  <p:sldSz cx="24384000" cy="13716000"/>
  <p:notesSz cx="7099300" cy="10234613"/>
  <p:defaultTextStyle>
    <a:defPPr>
      <a:defRPr lang="en-US"/>
    </a:defPPr>
    <a:lvl1pPr marL="0" algn="l" defTabSz="2437790" rtl="0" eaLnBrk="1" latinLnBrk="0" hangingPunct="1">
      <a:defRPr sz="4799" kern="1200">
        <a:solidFill>
          <a:schemeClr val="tx1"/>
        </a:solidFill>
        <a:latin typeface="+mn-lt"/>
        <a:ea typeface="+mn-ea"/>
        <a:cs typeface="+mn-cs"/>
      </a:defRPr>
    </a:lvl1pPr>
    <a:lvl2pPr marL="1218895" algn="l" defTabSz="2437790" rtl="0" eaLnBrk="1" latinLnBrk="0" hangingPunct="1">
      <a:defRPr sz="4799" kern="1200">
        <a:solidFill>
          <a:schemeClr val="tx1"/>
        </a:solidFill>
        <a:latin typeface="+mn-lt"/>
        <a:ea typeface="+mn-ea"/>
        <a:cs typeface="+mn-cs"/>
      </a:defRPr>
    </a:lvl2pPr>
    <a:lvl3pPr marL="2437790" algn="l" defTabSz="2437790" rtl="0" eaLnBrk="1" latinLnBrk="0" hangingPunct="1">
      <a:defRPr sz="4799" kern="1200">
        <a:solidFill>
          <a:schemeClr val="tx1"/>
        </a:solidFill>
        <a:latin typeface="+mn-lt"/>
        <a:ea typeface="+mn-ea"/>
        <a:cs typeface="+mn-cs"/>
      </a:defRPr>
    </a:lvl3pPr>
    <a:lvl4pPr marL="3656686" algn="l" defTabSz="2437790" rtl="0" eaLnBrk="1" latinLnBrk="0" hangingPunct="1">
      <a:defRPr sz="4799" kern="1200">
        <a:solidFill>
          <a:schemeClr val="tx1"/>
        </a:solidFill>
        <a:latin typeface="+mn-lt"/>
        <a:ea typeface="+mn-ea"/>
        <a:cs typeface="+mn-cs"/>
      </a:defRPr>
    </a:lvl4pPr>
    <a:lvl5pPr marL="4875581" algn="l" defTabSz="2437790" rtl="0" eaLnBrk="1" latinLnBrk="0" hangingPunct="1">
      <a:defRPr sz="4799" kern="1200">
        <a:solidFill>
          <a:schemeClr val="tx1"/>
        </a:solidFill>
        <a:latin typeface="+mn-lt"/>
        <a:ea typeface="+mn-ea"/>
        <a:cs typeface="+mn-cs"/>
      </a:defRPr>
    </a:lvl5pPr>
    <a:lvl6pPr marL="6094476" algn="l" defTabSz="2437790" rtl="0" eaLnBrk="1" latinLnBrk="0" hangingPunct="1">
      <a:defRPr sz="4799" kern="1200">
        <a:solidFill>
          <a:schemeClr val="tx1"/>
        </a:solidFill>
        <a:latin typeface="+mn-lt"/>
        <a:ea typeface="+mn-ea"/>
        <a:cs typeface="+mn-cs"/>
      </a:defRPr>
    </a:lvl6pPr>
    <a:lvl7pPr marL="7313371" algn="l" defTabSz="2437790" rtl="0" eaLnBrk="1" latinLnBrk="0" hangingPunct="1">
      <a:defRPr sz="4799" kern="1200">
        <a:solidFill>
          <a:schemeClr val="tx1"/>
        </a:solidFill>
        <a:latin typeface="+mn-lt"/>
        <a:ea typeface="+mn-ea"/>
        <a:cs typeface="+mn-cs"/>
      </a:defRPr>
    </a:lvl7pPr>
    <a:lvl8pPr marL="8532266" algn="l" defTabSz="2437790" rtl="0" eaLnBrk="1" latinLnBrk="0" hangingPunct="1">
      <a:defRPr sz="4799" kern="1200">
        <a:solidFill>
          <a:schemeClr val="tx1"/>
        </a:solidFill>
        <a:latin typeface="+mn-lt"/>
        <a:ea typeface="+mn-ea"/>
        <a:cs typeface="+mn-cs"/>
      </a:defRPr>
    </a:lvl8pPr>
    <a:lvl9pPr marL="9751162" algn="l" defTabSz="2437790" rtl="0" eaLnBrk="1" latinLnBrk="0" hangingPunct="1">
      <a:defRPr sz="4799"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D97762E0-F512-4654-A68D-122F12046569}">
          <p14:sldIdLst/>
        </p14:section>
        <p14:section name="Right click for options" id="{5C661DC1-D038-4612-9AFE-4506515A23D4}">
          <p14:sldIdLst>
            <p14:sldId id="437"/>
            <p14:sldId id="323"/>
            <p14:sldId id="278"/>
            <p14:sldId id="405"/>
            <p14:sldId id="406"/>
            <p14:sldId id="407"/>
            <p14:sldId id="409"/>
            <p14:sldId id="408"/>
            <p14:sldId id="411"/>
            <p14:sldId id="412"/>
            <p14:sldId id="410"/>
            <p14:sldId id="413"/>
            <p14:sldId id="414"/>
            <p14:sldId id="415"/>
            <p14:sldId id="324"/>
            <p14:sldId id="416"/>
            <p14:sldId id="417"/>
            <p14:sldId id="418"/>
            <p14:sldId id="419"/>
            <p14:sldId id="420"/>
            <p14:sldId id="421"/>
            <p14:sldId id="422"/>
            <p14:sldId id="423"/>
            <p14:sldId id="424"/>
            <p14:sldId id="361"/>
            <p14:sldId id="425"/>
            <p14:sldId id="426"/>
            <p14:sldId id="427"/>
            <p14:sldId id="428"/>
            <p14:sldId id="429"/>
            <p14:sldId id="430"/>
            <p14:sldId id="431"/>
            <p14:sldId id="432"/>
            <p14:sldId id="433"/>
            <p14:sldId id="434"/>
            <p14:sldId id="435"/>
            <p14:sldId id="334"/>
            <p14:sldId id="335"/>
            <p14:sldId id="436"/>
            <p14:sldId id="363"/>
            <p14:sldId id="438"/>
          </p14:sldIdLst>
        </p14:section>
      </p14:sectionLst>
    </p:ext>
    <p:ext uri="{EFAFB233-063F-42B5-8137-9DF3F51BA10A}">
      <p15:sldGuideLst xmlns:p15="http://schemas.microsoft.com/office/powerpoint/2012/main">
        <p15:guide id="1" orient="horz" pos="1202" userDrawn="1">
          <p15:clr>
            <a:srgbClr val="A4A3A4"/>
          </p15:clr>
        </p15:guide>
        <p15:guide id="2" orient="horz" pos="8096" userDrawn="1">
          <p15:clr>
            <a:srgbClr val="A4A3A4"/>
          </p15:clr>
        </p15:guide>
        <p15:guide id="3" orient="horz" pos="2018" userDrawn="1">
          <p15:clr>
            <a:srgbClr val="A4A3A4"/>
          </p15:clr>
        </p15:guide>
        <p15:guide id="4" orient="horz" pos="7496" userDrawn="1">
          <p15:clr>
            <a:srgbClr val="A4A3A4"/>
          </p15:clr>
        </p15:guide>
        <p15:guide id="5" pos="14987" userDrawn="1">
          <p15:clr>
            <a:srgbClr val="A4A3A4"/>
          </p15:clr>
        </p15:guide>
        <p15:guide id="6" pos="12896" userDrawn="1">
          <p15:clr>
            <a:srgbClr val="A4A3A4"/>
          </p15:clr>
        </p15:guide>
        <p15:guide id="7" pos="371"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22B"/>
    <a:srgbClr val="8F999E"/>
    <a:srgbClr val="1E497D"/>
    <a:srgbClr val="FFFFFF"/>
    <a:srgbClr val="000000"/>
    <a:srgbClr val="DDDDDD"/>
    <a:srgbClr val="004C6E"/>
    <a:srgbClr val="DDF4FF"/>
    <a:srgbClr val="00659B"/>
    <a:srgbClr val="A21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0867" autoAdjust="0"/>
    <p:restoredTop sz="96357" autoAdjust="0"/>
  </p:normalViewPr>
  <p:slideViewPr>
    <p:cSldViewPr snapToObjects="1">
      <p:cViewPr varScale="1">
        <p:scale>
          <a:sx n="34" d="100"/>
          <a:sy n="34" d="100"/>
        </p:scale>
        <p:origin x="800" y="160"/>
      </p:cViewPr>
      <p:guideLst>
        <p:guide orient="horz" pos="1202"/>
        <p:guide orient="horz" pos="8096"/>
        <p:guide orient="horz" pos="2018"/>
        <p:guide orient="horz" pos="7496"/>
        <p:guide pos="14987"/>
        <p:guide pos="12896"/>
        <p:guide pos="371"/>
      </p:guideLst>
    </p:cSldViewPr>
  </p:slideViewPr>
  <p:notesTextViewPr>
    <p:cViewPr>
      <p:scale>
        <a:sx n="1" d="1"/>
        <a:sy n="1" d="1"/>
      </p:scale>
      <p:origin x="0" y="0"/>
    </p:cViewPr>
  </p:notesTextViewPr>
  <p:sorterViewPr>
    <p:cViewPr>
      <p:scale>
        <a:sx n="66" d="100"/>
        <a:sy n="66" d="100"/>
      </p:scale>
      <p:origin x="0" y="0"/>
    </p:cViewPr>
  </p:sorterViewPr>
  <p:notesViewPr>
    <p:cSldViewPr snapToObjects="1" showGuides="1">
      <p:cViewPr varScale="1">
        <p:scale>
          <a:sx n="85" d="100"/>
          <a:sy n="85" d="100"/>
        </p:scale>
        <p:origin x="-3834" y="-96"/>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77990" tIns="77990" rIns="77990" bIns="77990" rtlCol="0" anchor="t" anchorCtr="0"/>
          <a:lstStyle/>
          <a:p>
            <a:endParaRPr lang="en-AU" sz="1100" dirty="0">
              <a:cs typeface="Arial" pitchFamily="34" charset="0"/>
            </a:endParaRPr>
          </a:p>
        </p:txBody>
      </p:sp>
      <p:sp>
        <p:nvSpPr>
          <p:cNvPr id="3" name="Date Placeholder 2"/>
          <p:cNvSpPr>
            <a:spLocks noGrp="1"/>
          </p:cNvSpPr>
          <p:nvPr>
            <p:ph type="dt" sz="quarter" idx="1"/>
          </p:nvPr>
        </p:nvSpPr>
        <p:spPr>
          <a:xfrm>
            <a:off x="4021294" y="0"/>
            <a:ext cx="3076363" cy="511731"/>
          </a:xfrm>
          <a:prstGeom prst="rect">
            <a:avLst/>
          </a:prstGeom>
        </p:spPr>
        <p:txBody>
          <a:bodyPr vert="horz" lIns="77990" tIns="77990" rIns="77990" bIns="77990" rtlCol="0"/>
          <a:lstStyle>
            <a:lvl1pPr algn="r">
              <a:defRPr sz="1300"/>
            </a:lvl1pPr>
          </a:lstStyle>
          <a:p>
            <a:fld id="{4E50C307-5AD1-4F8C-91A0-1FC7219EFB34}" type="datetimeFigureOut">
              <a:rPr lang="en-AU" sz="1100">
                <a:cs typeface="Arial" pitchFamily="34" charset="0"/>
              </a:rPr>
              <a:t>20/01/2020</a:t>
            </a:fld>
            <a:endParaRPr lang="en-AU" sz="1100" dirty="0">
              <a:cs typeface="Arial" pitchFamily="34" charset="0"/>
            </a:endParaRPr>
          </a:p>
        </p:txBody>
      </p:sp>
      <p:sp>
        <p:nvSpPr>
          <p:cNvPr id="4" name="Footer Placeholder 3"/>
          <p:cNvSpPr>
            <a:spLocks noGrp="1"/>
          </p:cNvSpPr>
          <p:nvPr>
            <p:ph type="ftr" sz="quarter" idx="2"/>
          </p:nvPr>
        </p:nvSpPr>
        <p:spPr>
          <a:xfrm>
            <a:off x="0" y="9721106"/>
            <a:ext cx="3076363" cy="511731"/>
          </a:xfrm>
          <a:prstGeom prst="rect">
            <a:avLst/>
          </a:prstGeom>
        </p:spPr>
        <p:txBody>
          <a:bodyPr vert="horz" lIns="77990" tIns="77990" rIns="77990" bIns="77990" rtlCol="0" anchor="b"/>
          <a:lstStyle>
            <a:lvl1pPr algn="l">
              <a:defRPr sz="1300"/>
            </a:lvl1pPr>
          </a:lstStyle>
          <a:p>
            <a:endParaRPr lang="en-AU" sz="1100" dirty="0">
              <a:cs typeface="Arial" pitchFamily="34" charset="0"/>
            </a:endParaRPr>
          </a:p>
        </p:txBody>
      </p:sp>
      <p:sp>
        <p:nvSpPr>
          <p:cNvPr id="5" name="Slide Number Placeholder 4"/>
          <p:cNvSpPr>
            <a:spLocks noGrp="1"/>
          </p:cNvSpPr>
          <p:nvPr>
            <p:ph type="sldNum" sz="quarter" idx="3"/>
          </p:nvPr>
        </p:nvSpPr>
        <p:spPr>
          <a:xfrm>
            <a:off x="5972254" y="9721106"/>
            <a:ext cx="1125405" cy="511731"/>
          </a:xfrm>
          <a:prstGeom prst="rect">
            <a:avLst/>
          </a:prstGeom>
        </p:spPr>
        <p:txBody>
          <a:bodyPr vert="horz" lIns="0" tIns="38995" rIns="99048" bIns="38995" rtlCol="0" anchor="b"/>
          <a:lstStyle>
            <a:lvl1pPr algn="r">
              <a:defRPr sz="1300"/>
            </a:lvl1pPr>
          </a:lstStyle>
          <a:p>
            <a:fld id="{AF84CFB5-B6E9-4915-957C-05CFA717E28F}" type="slidenum">
              <a:rPr lang="en-AU" sz="1100">
                <a:cs typeface="Arial" pitchFamily="34" charset="0"/>
              </a:rPr>
              <a:t>‹#›</a:t>
            </a:fld>
            <a:endParaRPr lang="en-AU" sz="1100" dirty="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8881" y="85289"/>
            <a:ext cx="5194544" cy="426442"/>
          </a:xfrm>
          <a:prstGeom prst="rect">
            <a:avLst/>
          </a:prstGeom>
        </p:spPr>
        <p:txBody>
          <a:bodyPr vert="horz" lIns="0" tIns="0" rIns="0" bIns="0" rtlCol="0"/>
          <a:lstStyle>
            <a:lvl1pPr algn="l">
              <a:defRPr sz="1300">
                <a:latin typeface="+mn-lt"/>
              </a:defRPr>
            </a:lvl1pPr>
          </a:lstStyle>
          <a:p>
            <a:endParaRPr lang="en-AU" dirty="0"/>
          </a:p>
        </p:txBody>
      </p:sp>
      <p:sp>
        <p:nvSpPr>
          <p:cNvPr id="3" name="Date Placeholder 2"/>
          <p:cNvSpPr>
            <a:spLocks noGrp="1"/>
          </p:cNvSpPr>
          <p:nvPr>
            <p:ph type="dt" idx="1"/>
          </p:nvPr>
        </p:nvSpPr>
        <p:spPr>
          <a:xfrm>
            <a:off x="5588727" y="72495"/>
            <a:ext cx="1467189" cy="426442"/>
          </a:xfrm>
          <a:prstGeom prst="rect">
            <a:avLst/>
          </a:prstGeom>
        </p:spPr>
        <p:txBody>
          <a:bodyPr vert="horz" lIns="0" tIns="0" rIns="0" bIns="0" rtlCol="0"/>
          <a:lstStyle>
            <a:lvl1pPr algn="r">
              <a:defRPr sz="1300">
                <a:latin typeface="+mn-lt"/>
              </a:defRPr>
            </a:lvl1pPr>
          </a:lstStyle>
          <a:p>
            <a:fld id="{9BB1C32A-CF46-409D-8B8D-587A7E3A4DCC}" type="datetimeFigureOut">
              <a:rPr lang="en-AU" smtClean="0"/>
              <a:pPr/>
              <a:t>20/01/2020</a:t>
            </a:fld>
            <a:endParaRPr lang="en-AU" dirty="0"/>
          </a:p>
        </p:txBody>
      </p:sp>
      <p:sp>
        <p:nvSpPr>
          <p:cNvPr id="4" name="Slide Image Placeholder 3"/>
          <p:cNvSpPr>
            <a:spLocks noGrp="1" noRot="1" noChangeAspect="1"/>
          </p:cNvSpPr>
          <p:nvPr>
            <p:ph type="sldImg" idx="2"/>
          </p:nvPr>
        </p:nvSpPr>
        <p:spPr>
          <a:xfrm>
            <a:off x="-561975" y="608013"/>
            <a:ext cx="8215313" cy="4622800"/>
          </a:xfrm>
          <a:prstGeom prst="rect">
            <a:avLst/>
          </a:prstGeom>
          <a:noFill/>
          <a:ln w="3175">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695918" y="5570661"/>
            <a:ext cx="5699617" cy="3896355"/>
          </a:xfrm>
          <a:prstGeom prst="rect">
            <a:avLst/>
          </a:prstGeom>
        </p:spPr>
        <p:txBody>
          <a:bodyPr vert="horz" lIns="0" tIns="0" rIns="0" bIns="0" rtlCol="0">
            <a:normAutofit/>
          </a:bodyPr>
          <a:lstStyle/>
          <a:p>
            <a:pPr lvl="0"/>
            <a:r>
              <a:rPr lang="en-AU" noProof="0" dirty="0"/>
              <a:t>Click to edit Master text styles</a:t>
            </a:r>
          </a:p>
          <a:p>
            <a:pPr marL="0" lvl="1"/>
            <a:r>
              <a:rPr lang="en-AU" noProof="0" dirty="0"/>
              <a:t>Second level</a:t>
            </a:r>
          </a:p>
          <a:p>
            <a:pPr marL="155981" lvl="2" indent="-155981">
              <a:buFont typeface="Arial" pitchFamily="34" charset="0"/>
              <a:buChar char="•"/>
            </a:pPr>
            <a:r>
              <a:rPr lang="en-AU" noProof="0" dirty="0"/>
              <a:t>Third level</a:t>
            </a:r>
          </a:p>
          <a:p>
            <a:pPr marL="311962" lvl="3" indent="-155981">
              <a:buFont typeface="Arial" pitchFamily="34" charset="0"/>
              <a:buChar char="•"/>
            </a:pPr>
            <a:r>
              <a:rPr lang="en-AU" noProof="0" dirty="0"/>
              <a:t>Fourth level</a:t>
            </a:r>
          </a:p>
        </p:txBody>
      </p:sp>
      <p:sp>
        <p:nvSpPr>
          <p:cNvPr id="6" name="Footer Placeholder 5"/>
          <p:cNvSpPr>
            <a:spLocks noGrp="1"/>
          </p:cNvSpPr>
          <p:nvPr>
            <p:ph type="ftr" sz="quarter" idx="4"/>
          </p:nvPr>
        </p:nvSpPr>
        <p:spPr>
          <a:xfrm>
            <a:off x="78881" y="9721106"/>
            <a:ext cx="4969510" cy="402938"/>
          </a:xfrm>
          <a:prstGeom prst="rect">
            <a:avLst/>
          </a:prstGeom>
        </p:spPr>
        <p:txBody>
          <a:bodyPr vert="horz" lIns="99048" tIns="49524" rIns="99048" bIns="49524" rtlCol="0" anchor="b"/>
          <a:lstStyle>
            <a:lvl1pPr algn="l">
              <a:defRPr sz="1300">
                <a:latin typeface="+mn-lt"/>
                <a:cs typeface="Arial" pitchFamily="34" charset="0"/>
              </a:defRPr>
            </a:lvl1pPr>
          </a:lstStyle>
          <a:p>
            <a:endParaRPr lang="en-AU" dirty="0"/>
          </a:p>
        </p:txBody>
      </p:sp>
      <p:sp>
        <p:nvSpPr>
          <p:cNvPr id="7" name="Slide Number Placeholder 6"/>
          <p:cNvSpPr>
            <a:spLocks noGrp="1"/>
          </p:cNvSpPr>
          <p:nvPr>
            <p:ph type="sldNum" sz="quarter" idx="5"/>
          </p:nvPr>
        </p:nvSpPr>
        <p:spPr>
          <a:xfrm>
            <a:off x="6062013" y="9721106"/>
            <a:ext cx="1023812" cy="402938"/>
          </a:xfrm>
          <a:prstGeom prst="rect">
            <a:avLst/>
          </a:prstGeom>
        </p:spPr>
        <p:txBody>
          <a:bodyPr vert="horz" lIns="99048" tIns="49524" rIns="99048" bIns="49524" rtlCol="0" anchor="b"/>
          <a:lstStyle>
            <a:lvl1pPr algn="r">
              <a:defRPr sz="13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2437790" rtl="0" eaLnBrk="1" latinLnBrk="0" hangingPunct="1">
      <a:defRPr lang="en-US" sz="3199" b="1" kern="1200" dirty="0" smtClean="0">
        <a:solidFill>
          <a:schemeClr val="tx1"/>
        </a:solidFill>
        <a:latin typeface="+mn-lt"/>
        <a:ea typeface="+mn-ea"/>
        <a:cs typeface="Arial" pitchFamily="34" charset="0"/>
      </a:defRPr>
    </a:lvl1pPr>
    <a:lvl2pPr marL="1218895" algn="l" defTabSz="2437790" rtl="0" eaLnBrk="1" latinLnBrk="0" hangingPunct="1">
      <a:defRPr lang="en-US" sz="3199" kern="1200" dirty="0" smtClean="0">
        <a:solidFill>
          <a:schemeClr val="tx1"/>
        </a:solidFill>
        <a:latin typeface="Arial" pitchFamily="34" charset="0"/>
        <a:ea typeface="+mn-ea"/>
        <a:cs typeface="Arial" pitchFamily="34" charset="0"/>
      </a:defRPr>
    </a:lvl2pPr>
    <a:lvl3pPr marL="2437790" algn="l" defTabSz="2437790" rtl="0" eaLnBrk="1" latinLnBrk="0" hangingPunct="1">
      <a:defRPr lang="en-US" sz="3199" kern="1200" dirty="0" smtClean="0">
        <a:solidFill>
          <a:schemeClr val="tx1"/>
        </a:solidFill>
        <a:latin typeface="Arial" pitchFamily="34" charset="0"/>
        <a:ea typeface="+mn-ea"/>
        <a:cs typeface="Arial" pitchFamily="34" charset="0"/>
      </a:defRPr>
    </a:lvl3pPr>
    <a:lvl4pPr marL="3656686" algn="l" defTabSz="2437790" rtl="0" eaLnBrk="1" latinLnBrk="0" hangingPunct="1">
      <a:defRPr lang="en-US" sz="3199" kern="1200" dirty="0" smtClean="0">
        <a:solidFill>
          <a:schemeClr val="tx1"/>
        </a:solidFill>
        <a:latin typeface="Arial" pitchFamily="34" charset="0"/>
        <a:ea typeface="+mn-ea"/>
        <a:cs typeface="Arial" pitchFamily="34" charset="0"/>
      </a:defRPr>
    </a:lvl4pPr>
    <a:lvl5pPr marL="4875581" algn="l" defTabSz="2437790" rtl="0" eaLnBrk="1" latinLnBrk="0" hangingPunct="1">
      <a:defRPr lang="en-AU" sz="3199" kern="1200" baseline="0" dirty="0">
        <a:solidFill>
          <a:schemeClr val="tx1"/>
        </a:solidFill>
        <a:latin typeface="Arial" pitchFamily="34" charset="0"/>
        <a:ea typeface="+mn-ea"/>
        <a:cs typeface="Arial" pitchFamily="34" charset="0"/>
      </a:defRPr>
    </a:lvl5pPr>
    <a:lvl6pPr marL="6094476" algn="l" defTabSz="2437790" rtl="0" eaLnBrk="1" latinLnBrk="0" hangingPunct="1">
      <a:defRPr sz="3199" kern="1200">
        <a:solidFill>
          <a:schemeClr val="tx1"/>
        </a:solidFill>
        <a:latin typeface="+mn-lt"/>
        <a:ea typeface="+mn-ea"/>
        <a:cs typeface="+mn-cs"/>
      </a:defRPr>
    </a:lvl6pPr>
    <a:lvl7pPr marL="7313371" algn="l" defTabSz="2437790" rtl="0" eaLnBrk="1" latinLnBrk="0" hangingPunct="1">
      <a:defRPr sz="3199" kern="1200">
        <a:solidFill>
          <a:schemeClr val="tx1"/>
        </a:solidFill>
        <a:latin typeface="+mn-lt"/>
        <a:ea typeface="+mn-ea"/>
        <a:cs typeface="+mn-cs"/>
      </a:defRPr>
    </a:lvl7pPr>
    <a:lvl8pPr marL="8532266" algn="l" defTabSz="2437790" rtl="0" eaLnBrk="1" latinLnBrk="0" hangingPunct="1">
      <a:defRPr sz="3199" kern="1200">
        <a:solidFill>
          <a:schemeClr val="tx1"/>
        </a:solidFill>
        <a:latin typeface="+mn-lt"/>
        <a:ea typeface="+mn-ea"/>
        <a:cs typeface="+mn-cs"/>
      </a:defRPr>
    </a:lvl8pPr>
    <a:lvl9pPr marL="9751162" algn="l" defTabSz="2437790" rtl="0" eaLnBrk="1" latinLnBrk="0" hangingPunct="1">
      <a:defRPr sz="3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17EFE7-D8BB-48D7-B5B1-C7483DB0A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Title 2">
            <a:extLst>
              <a:ext uri="{FF2B5EF4-FFF2-40B4-BE49-F238E27FC236}">
                <a16:creationId xmlns:a16="http://schemas.microsoft.com/office/drawing/2014/main" id="{6BB89FCA-E14C-494B-8916-1CE4E731983C}"/>
              </a:ext>
            </a:extLst>
          </p:cNvPr>
          <p:cNvSpPr>
            <a:spLocks noGrp="1"/>
          </p:cNvSpPr>
          <p:nvPr>
            <p:ph type="title"/>
          </p:nvPr>
        </p:nvSpPr>
        <p:spPr>
          <a:xfrm>
            <a:off x="2451643" y="4061338"/>
            <a:ext cx="17481218" cy="5046911"/>
          </a:xfrm>
        </p:spPr>
        <p:txBody>
          <a:bodyPr/>
          <a:lstStyle>
            <a:lvl1pPr>
              <a:lnSpc>
                <a:spcPts val="12000"/>
              </a:lnSpc>
              <a:defRPr sz="13000">
                <a:solidFill>
                  <a:schemeClr val="bg1"/>
                </a:solidFill>
              </a:defRPr>
            </a:lvl1pPr>
          </a:lstStyle>
          <a:p>
            <a:r>
              <a:rPr lang="en-US"/>
              <a:t>Click to edit Master title style</a:t>
            </a:r>
            <a:endParaRPr lang="en-AU" dirty="0"/>
          </a:p>
        </p:txBody>
      </p:sp>
      <p:sp>
        <p:nvSpPr>
          <p:cNvPr id="6" name="Date Placeholder 5">
            <a:extLst>
              <a:ext uri="{FF2B5EF4-FFF2-40B4-BE49-F238E27FC236}">
                <a16:creationId xmlns:a16="http://schemas.microsoft.com/office/drawing/2014/main" id="{F4A84B4C-BE75-4597-9D41-89C90E42348C}"/>
              </a:ext>
            </a:extLst>
          </p:cNvPr>
          <p:cNvSpPr>
            <a:spLocks noGrp="1"/>
          </p:cNvSpPr>
          <p:nvPr>
            <p:ph type="dt" sz="half" idx="10"/>
          </p:nvPr>
        </p:nvSpPr>
        <p:spPr>
          <a:xfrm>
            <a:off x="20112880" y="591268"/>
            <a:ext cx="3297063" cy="432000"/>
          </a:xfrm>
        </p:spPr>
        <p:txBody>
          <a:bodyPr/>
          <a:lstStyle>
            <a:lvl1pPr>
              <a:defRPr sz="2400">
                <a:solidFill>
                  <a:schemeClr val="bg1"/>
                </a:solidFill>
              </a:defRPr>
            </a:lvl1pPr>
          </a:lstStyle>
          <a:p>
            <a:r>
              <a:rPr lang="en-US"/>
              <a:t>XX Month 2019</a:t>
            </a:r>
            <a:endParaRPr lang="en-AU" dirty="0"/>
          </a:p>
        </p:txBody>
      </p:sp>
      <p:sp>
        <p:nvSpPr>
          <p:cNvPr id="7" name="Footer Placeholder 6">
            <a:extLst>
              <a:ext uri="{FF2B5EF4-FFF2-40B4-BE49-F238E27FC236}">
                <a16:creationId xmlns:a16="http://schemas.microsoft.com/office/drawing/2014/main" id="{365B974A-9BD6-40CF-881F-E17FB8171835}"/>
              </a:ext>
            </a:extLst>
          </p:cNvPr>
          <p:cNvSpPr>
            <a:spLocks noGrp="1"/>
          </p:cNvSpPr>
          <p:nvPr>
            <p:ph type="ftr" sz="quarter" idx="11"/>
          </p:nvPr>
        </p:nvSpPr>
        <p:spPr/>
        <p:txBody>
          <a:bodyPr/>
          <a:lstStyle>
            <a:lvl1pPr>
              <a:defRPr>
                <a:solidFill>
                  <a:schemeClr val="bg1"/>
                </a:solidFill>
              </a:defRPr>
            </a:lvl1pPr>
          </a:lstStyle>
          <a:p>
            <a:r>
              <a:rPr lang="en-AU"/>
              <a:t>Presentation title goes here</a:t>
            </a:r>
            <a:endParaRPr lang="en-AU" dirty="0"/>
          </a:p>
        </p:txBody>
      </p:sp>
      <p:pic>
        <p:nvPicPr>
          <p:cNvPr id="14" name="Picture 13">
            <a:extLst>
              <a:ext uri="{FF2B5EF4-FFF2-40B4-BE49-F238E27FC236}">
                <a16:creationId xmlns:a16="http://schemas.microsoft.com/office/drawing/2014/main" id="{8DA1C7EF-F849-47CB-969B-FBEE3C7FC3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17182" y="11431407"/>
            <a:ext cx="4492761" cy="1267971"/>
          </a:xfrm>
          <a:prstGeom prst="rect">
            <a:avLst/>
          </a:prstGeom>
        </p:spPr>
      </p:pic>
    </p:spTree>
    <p:extLst>
      <p:ext uri="{BB962C8B-B14F-4D97-AF65-F5344CB8AC3E}">
        <p14:creationId xmlns:p14="http://schemas.microsoft.com/office/powerpoint/2010/main" val="368521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_1">
    <p:bg>
      <p:bgPr>
        <a:solidFill>
          <a:schemeClr val="accent1"/>
        </a:solidFill>
        <a:effectLst/>
      </p:bgPr>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E2465A8-218D-40DF-9D67-C2F40437D2A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82" t="1870" r="1898" b="796"/>
          <a:stretch/>
        </p:blipFill>
        <p:spPr>
          <a:xfrm>
            <a:off x="1979975" y="1657350"/>
            <a:ext cx="12687300" cy="954405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52171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_2">
    <p:bg>
      <p:bgPr>
        <a:solidFill>
          <a:schemeClr val="accent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53415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_3">
    <p:bg>
      <p:bgPr>
        <a:solidFill>
          <a:schemeClr val="accent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5999"/>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135538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_4">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3998" cy="13715999"/>
          </a:xfrm>
          <a:prstGeom prst="rect">
            <a:avLst/>
          </a:prstGeom>
        </p:spPr>
      </p:pic>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212603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2005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50755" y="4368478"/>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6" name="Content Placeholder 2">
            <a:extLst>
              <a:ext uri="{FF2B5EF4-FFF2-40B4-BE49-F238E27FC236}">
                <a16:creationId xmlns:a16="http://schemas.microsoft.com/office/drawing/2014/main" id="{269DDC83-D364-4EC8-99B9-8B991271DB5F}"/>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8817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7" name="Picture Placeholder 6">
            <a:extLst>
              <a:ext uri="{FF2B5EF4-FFF2-40B4-BE49-F238E27FC236}">
                <a16:creationId xmlns:a16="http://schemas.microsoft.com/office/drawing/2014/main" id="{FEFAB0EB-F2D7-4C77-889E-DC63EBA597E6}"/>
              </a:ext>
            </a:extLst>
          </p:cNvPr>
          <p:cNvSpPr>
            <a:spLocks noGrp="1"/>
          </p:cNvSpPr>
          <p:nvPr>
            <p:ph type="pic" sz="quarter" idx="16" hasCustomPrompt="1"/>
          </p:nvPr>
        </p:nvSpPr>
        <p:spPr>
          <a:xfrm>
            <a:off x="12049200" y="4368799"/>
            <a:ext cx="8737200" cy="8712000"/>
          </a:xfrm>
        </p:spPr>
        <p:txBody>
          <a:bodyPr anchor="ctr"/>
          <a:lstStyle>
            <a:lvl1pPr algn="ctr">
              <a:defRPr sz="2400"/>
            </a:lvl1pPr>
          </a:lstStyle>
          <a:p>
            <a:r>
              <a:rPr lang="en-AU" dirty="0"/>
              <a:t>Click in middle icon to insert image.</a:t>
            </a:r>
          </a:p>
        </p:txBody>
      </p:sp>
      <p:sp>
        <p:nvSpPr>
          <p:cNvPr id="9" name="Content Placeholder 2">
            <a:extLst>
              <a:ext uri="{FF2B5EF4-FFF2-40B4-BE49-F238E27FC236}">
                <a16:creationId xmlns:a16="http://schemas.microsoft.com/office/drawing/2014/main" id="{FD247EFA-57B5-4D68-B131-0F83A1F46574}"/>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1984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41150" y="4748093"/>
            <a:ext cx="16246805" cy="8331093"/>
          </a:xfrm>
        </p:spPr>
        <p:txBody>
          <a:bodyPr/>
          <a:lstStyle>
            <a:lvl1pPr marL="432000" indent="-432000">
              <a:lnSpc>
                <a:spcPts val="7800"/>
              </a:lnSpc>
              <a:spcAft>
                <a:spcPts val="0"/>
              </a:spcAft>
              <a:buClr>
                <a:schemeClr val="accent1"/>
              </a:buClr>
              <a:buFont typeface="Arial" panose="020B0604020202020204" pitchFamily="34" charset="0"/>
              <a:buChar char="•"/>
              <a:defRPr sz="4600"/>
            </a:lvl1pPr>
            <a:lvl2pPr marL="864000" indent="-432000">
              <a:lnSpc>
                <a:spcPts val="7800"/>
              </a:lnSpc>
              <a:spcAft>
                <a:spcPts val="0"/>
              </a:spcAft>
              <a:buClr>
                <a:schemeClr val="accent1"/>
              </a:buClr>
              <a:buFont typeface="Arial" panose="020B0604020202020204" pitchFamily="34" charset="0"/>
              <a:buChar char="•"/>
              <a:defRPr sz="4600"/>
            </a:lvl2pPr>
            <a:lvl3pPr marL="1296000">
              <a:lnSpc>
                <a:spcPts val="7800"/>
              </a:lnSpc>
              <a:spcAft>
                <a:spcPts val="0"/>
              </a:spcAft>
              <a:defRPr sz="4600"/>
            </a:lvl3pPr>
            <a:lvl4pPr marL="1728000">
              <a:lnSpc>
                <a:spcPts val="7800"/>
              </a:lnSpc>
              <a:spcAft>
                <a:spcPts val="0"/>
              </a:spcAft>
              <a:defRPr sz="4600"/>
            </a:lvl4pPr>
            <a:lvl5pPr marL="2160000">
              <a:lnSpc>
                <a:spcPts val="7800"/>
              </a:lnSpc>
              <a:spcAft>
                <a:spcPts val="0"/>
              </a:spcAft>
              <a:defRPr sz="4600" baseline="0"/>
            </a:lvl5pPr>
            <a:lvl6pPr marL="2592000">
              <a:lnSpc>
                <a:spcPts val="7800"/>
              </a:lnSpc>
              <a:spcAft>
                <a:spcPts val="0"/>
              </a:spcAft>
              <a:defRPr sz="4600"/>
            </a:lvl6pPr>
            <a:lvl7pPr marL="3024000">
              <a:lnSpc>
                <a:spcPts val="7800"/>
              </a:lnSpc>
              <a:spcAft>
                <a:spcPts val="0"/>
              </a:spcAft>
              <a:defRPr sz="4600"/>
            </a:lvl7pPr>
            <a:lvl8pPr marL="3456000">
              <a:lnSpc>
                <a:spcPts val="7800"/>
              </a:lnSpc>
              <a:spcAft>
                <a:spcPts val="0"/>
              </a:spcAft>
              <a:defRPr sz="4600"/>
            </a:lvl8pPr>
            <a:lvl9pPr marL="3888000">
              <a:lnSpc>
                <a:spcPts val="7800"/>
              </a:lnSpc>
              <a:spcAft>
                <a:spcPts val="0"/>
              </a:spcAft>
              <a:defRPr sz="4600"/>
            </a:lvl9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41639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20100" y="4368481"/>
            <a:ext cx="12367855"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itle 7">
            <a:extLst>
              <a:ext uri="{FF2B5EF4-FFF2-40B4-BE49-F238E27FC236}">
                <a16:creationId xmlns:a16="http://schemas.microsoft.com/office/drawing/2014/main" id="{9FF2A421-59F6-4EE3-A454-1FBD1E396AAE}"/>
              </a:ext>
            </a:extLst>
          </p:cNvPr>
          <p:cNvSpPr>
            <a:spLocks noGrp="1"/>
          </p:cNvSpPr>
          <p:nvPr>
            <p:ph type="title"/>
          </p:nvPr>
        </p:nvSpPr>
        <p:spPr>
          <a:xfrm>
            <a:off x="8420100" y="2371824"/>
            <a:ext cx="12367855" cy="1491516"/>
          </a:xfrm>
        </p:spPr>
        <p:txBody>
          <a:bodyPr/>
          <a:lstStyle/>
          <a:p>
            <a:r>
              <a:rPr lang="en-US"/>
              <a:t>Click to edit Master title style</a:t>
            </a:r>
            <a:endParaRPr lang="en-AU" dirty="0"/>
          </a:p>
        </p:txBody>
      </p:sp>
      <p:sp>
        <p:nvSpPr>
          <p:cNvPr id="10" name="Picture Placeholder 3">
            <a:extLst>
              <a:ext uri="{FF2B5EF4-FFF2-40B4-BE49-F238E27FC236}">
                <a16:creationId xmlns:a16="http://schemas.microsoft.com/office/drawing/2014/main" id="{7B76BFB0-88FB-4D92-8944-83405A3F04EE}"/>
              </a:ext>
            </a:extLst>
          </p:cNvPr>
          <p:cNvSpPr>
            <a:spLocks noGrp="1"/>
          </p:cNvSpPr>
          <p:nvPr>
            <p:ph type="pic" sz="quarter" idx="10" hasCustomPrompt="1"/>
          </p:nvPr>
        </p:nvSpPr>
        <p:spPr>
          <a:xfrm>
            <a:off x="-1" y="2175941"/>
            <a:ext cx="7750375" cy="10775696"/>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08"/>
              <a:gd name="connsiteY0" fmla="*/ 2215 h 10010"/>
              <a:gd name="connsiteX1" fmla="*/ 2989 w 10008"/>
              <a:gd name="connsiteY1" fmla="*/ 1352 h 10010"/>
              <a:gd name="connsiteX2" fmla="*/ 7770 w 10008"/>
              <a:gd name="connsiteY2" fmla="*/ 13 h 10010"/>
              <a:gd name="connsiteX3" fmla="*/ 9458 w 10008"/>
              <a:gd name="connsiteY3" fmla="*/ 837 h 10010"/>
              <a:gd name="connsiteX4" fmla="*/ 9978 w 10008"/>
              <a:gd name="connsiteY4" fmla="*/ 1940 h 10010"/>
              <a:gd name="connsiteX5" fmla="*/ 8528 w 10008"/>
              <a:gd name="connsiteY5" fmla="*/ 4310 h 10010"/>
              <a:gd name="connsiteX6" fmla="*/ 6617 w 10008"/>
              <a:gd name="connsiteY6" fmla="*/ 6519 h 10010"/>
              <a:gd name="connsiteX7" fmla="*/ 4983 w 10008"/>
              <a:gd name="connsiteY7" fmla="*/ 9079 h 10010"/>
              <a:gd name="connsiteX8" fmla="*/ 2597 w 10008"/>
              <a:gd name="connsiteY8" fmla="*/ 10010 h 10010"/>
              <a:gd name="connsiteX9" fmla="*/ 0 w 10008"/>
              <a:gd name="connsiteY9" fmla="*/ 9086 h 10010"/>
              <a:gd name="connsiteX10" fmla="*/ 0 w 10008"/>
              <a:gd name="connsiteY10" fmla="*/ 2215 h 10010"/>
              <a:gd name="connsiteX0" fmla="*/ 0 w 10005"/>
              <a:gd name="connsiteY0" fmla="*/ 2215 h 10010"/>
              <a:gd name="connsiteX1" fmla="*/ 2989 w 10005"/>
              <a:gd name="connsiteY1" fmla="*/ 1352 h 10010"/>
              <a:gd name="connsiteX2" fmla="*/ 7770 w 10005"/>
              <a:gd name="connsiteY2" fmla="*/ 13 h 10010"/>
              <a:gd name="connsiteX3" fmla="*/ 9458 w 10005"/>
              <a:gd name="connsiteY3" fmla="*/ 837 h 10010"/>
              <a:gd name="connsiteX4" fmla="*/ 9978 w 10005"/>
              <a:gd name="connsiteY4" fmla="*/ 1940 h 10010"/>
              <a:gd name="connsiteX5" fmla="*/ 8528 w 10005"/>
              <a:gd name="connsiteY5" fmla="*/ 4310 h 10010"/>
              <a:gd name="connsiteX6" fmla="*/ 6617 w 10005"/>
              <a:gd name="connsiteY6" fmla="*/ 6519 h 10010"/>
              <a:gd name="connsiteX7" fmla="*/ 4983 w 10005"/>
              <a:gd name="connsiteY7" fmla="*/ 9079 h 10010"/>
              <a:gd name="connsiteX8" fmla="*/ 2597 w 10005"/>
              <a:gd name="connsiteY8" fmla="*/ 10010 h 10010"/>
              <a:gd name="connsiteX9" fmla="*/ 0 w 10005"/>
              <a:gd name="connsiteY9" fmla="*/ 9086 h 10010"/>
              <a:gd name="connsiteX10" fmla="*/ 0 w 10005"/>
              <a:gd name="connsiteY10" fmla="*/ 2215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5" h="10010">
                <a:moveTo>
                  <a:pt x="0" y="2215"/>
                </a:moveTo>
                <a:cubicBezTo>
                  <a:pt x="1214" y="1882"/>
                  <a:pt x="1672" y="1742"/>
                  <a:pt x="2989" y="1352"/>
                </a:cubicBezTo>
                <a:cubicBezTo>
                  <a:pt x="4670" y="756"/>
                  <a:pt x="6348" y="-119"/>
                  <a:pt x="7770" y="13"/>
                </a:cubicBezTo>
                <a:cubicBezTo>
                  <a:pt x="8459" y="110"/>
                  <a:pt x="8901" y="284"/>
                  <a:pt x="9458" y="837"/>
                </a:cubicBezTo>
                <a:cubicBezTo>
                  <a:pt x="9745" y="1241"/>
                  <a:pt x="9863" y="1373"/>
                  <a:pt x="9978" y="1940"/>
                </a:cubicBezTo>
                <a:cubicBezTo>
                  <a:pt x="10176" y="2837"/>
                  <a:pt x="9267" y="3654"/>
                  <a:pt x="8528" y="4310"/>
                </a:cubicBezTo>
                <a:cubicBezTo>
                  <a:pt x="7841" y="4939"/>
                  <a:pt x="7272" y="5474"/>
                  <a:pt x="6617" y="6519"/>
                </a:cubicBezTo>
                <a:cubicBezTo>
                  <a:pt x="5937" y="7478"/>
                  <a:pt x="5632" y="8380"/>
                  <a:pt x="4983" y="9079"/>
                </a:cubicBezTo>
                <a:cubicBezTo>
                  <a:pt x="4037" y="9965"/>
                  <a:pt x="3347" y="9955"/>
                  <a:pt x="2597" y="10010"/>
                </a:cubicBezTo>
                <a:cubicBezTo>
                  <a:pt x="902" y="9961"/>
                  <a:pt x="120" y="9131"/>
                  <a:pt x="0" y="9086"/>
                </a:cubicBezTo>
                <a:lnTo>
                  <a:pt x="0" y="2215"/>
                </a:lnTo>
                <a:close/>
              </a:path>
            </a:pathLst>
          </a:custGeom>
          <a:noFill/>
        </p:spPr>
        <p:txBody>
          <a:bodyPr anchor="ctr"/>
          <a:lstStyle>
            <a:lvl1pPr algn="ctr">
              <a:lnSpc>
                <a:spcPct val="100000"/>
              </a:lnSpc>
              <a:spcAft>
                <a:spcPts val="0"/>
              </a:spcAft>
              <a:defRPr sz="2400"/>
            </a:lvl1pPr>
          </a:lstStyle>
          <a:p>
            <a:r>
              <a:rPr lang="en-AU" dirty="0"/>
              <a:t>Click in middle icon to insert image.</a:t>
            </a:r>
          </a:p>
        </p:txBody>
      </p:sp>
    </p:spTree>
    <p:extLst>
      <p:ext uri="{BB962C8B-B14F-4D97-AF65-F5344CB8AC3E}">
        <p14:creationId xmlns:p14="http://schemas.microsoft.com/office/powerpoint/2010/main" val="277862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4CA86C2B-6B67-4270-8E9F-086220ECD5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1620" y="3957050"/>
            <a:ext cx="4212345" cy="4081280"/>
          </a:xfrm>
          <a:prstGeom prst="rect">
            <a:avLst/>
          </a:prstGeom>
        </p:spPr>
      </p:pic>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p:nvPr>
        </p:nvSpPr>
        <p:spPr>
          <a:xfrm>
            <a:off x="8416679" y="5172937"/>
            <a:ext cx="13951105" cy="5555493"/>
          </a:xfrm>
        </p:spPr>
        <p:txBody>
          <a:bodyPr/>
          <a:lstStyle>
            <a:lvl1pPr>
              <a:lnSpc>
                <a:spcPts val="5600"/>
              </a:lnSpc>
              <a:spcAft>
                <a:spcPts val="400"/>
              </a:spcAft>
              <a:defRPr>
                <a:solidFill>
                  <a:schemeClr val="bg2"/>
                </a:solidFill>
              </a:defRPr>
            </a:lvl1pPr>
            <a:lvl2pPr>
              <a:lnSpc>
                <a:spcPts val="6800"/>
              </a:lnSpc>
              <a:spcAft>
                <a:spcPts val="0"/>
              </a:spcAft>
              <a:defRPr sz="3000" i="1">
                <a:solidFill>
                  <a:schemeClr val="tx2"/>
                </a:solidFill>
              </a:defRPr>
            </a:lvl2pPr>
            <a:lvl3pPr marL="0" indent="0">
              <a:lnSpc>
                <a:spcPts val="6800"/>
              </a:lnSpc>
              <a:spcAft>
                <a:spcPts val="0"/>
              </a:spcAft>
              <a:buNone/>
              <a:defRPr sz="3000" i="1">
                <a:solidFill>
                  <a:schemeClr val="tx2"/>
                </a:solidFill>
              </a:defRPr>
            </a:lvl3pPr>
            <a:lvl4pPr marL="0" indent="0">
              <a:lnSpc>
                <a:spcPts val="6800"/>
              </a:lnSpc>
              <a:spcAft>
                <a:spcPts val="0"/>
              </a:spcAft>
              <a:buNone/>
              <a:defRPr sz="3000" i="1">
                <a:solidFill>
                  <a:schemeClr val="tx2"/>
                </a:solidFill>
              </a:defRPr>
            </a:lvl4pPr>
            <a:lvl5pPr marL="0" indent="0">
              <a:lnSpc>
                <a:spcPts val="6800"/>
              </a:lnSpc>
              <a:spcAft>
                <a:spcPts val="0"/>
              </a:spcAft>
              <a:buNone/>
              <a:defRPr sz="3000" i="1">
                <a:solidFill>
                  <a:schemeClr val="tx2"/>
                </a:solidFill>
              </a:defRPr>
            </a:lvl5pPr>
            <a:lvl6pPr marL="0" indent="0">
              <a:lnSpc>
                <a:spcPts val="6800"/>
              </a:lnSpc>
              <a:spcAft>
                <a:spcPts val="0"/>
              </a:spcAft>
              <a:buNone/>
              <a:defRPr sz="3000" i="1">
                <a:solidFill>
                  <a:schemeClr val="tx2"/>
                </a:solidFill>
              </a:defRPr>
            </a:lvl6pPr>
            <a:lvl7pPr marL="0" indent="0">
              <a:lnSpc>
                <a:spcPts val="6800"/>
              </a:lnSpc>
              <a:spcAft>
                <a:spcPts val="0"/>
              </a:spcAft>
              <a:buNone/>
              <a:defRPr sz="3000" i="1">
                <a:solidFill>
                  <a:schemeClr val="tx2"/>
                </a:solidFill>
              </a:defRPr>
            </a:lvl7pPr>
            <a:lvl8pPr marL="0" indent="0">
              <a:lnSpc>
                <a:spcPts val="6800"/>
              </a:lnSpc>
              <a:spcAft>
                <a:spcPts val="0"/>
              </a:spcAft>
              <a:buNone/>
              <a:defRPr sz="3000" i="1">
                <a:solidFill>
                  <a:schemeClr val="tx2"/>
                </a:solidFill>
              </a:defRPr>
            </a:lvl8pPr>
            <a:lvl9pPr marL="0" indent="0">
              <a:lnSpc>
                <a:spcPts val="6800"/>
              </a:lnSpc>
              <a:spcAft>
                <a:spcPts val="0"/>
              </a:spcAft>
              <a:buNone/>
              <a:defRPr sz="3000" i="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Picture Placeholder 3">
            <a:extLst>
              <a:ext uri="{FF2B5EF4-FFF2-40B4-BE49-F238E27FC236}">
                <a16:creationId xmlns:a16="http://schemas.microsoft.com/office/drawing/2014/main" id="{EE06B9D2-55E3-4AA5-B1CB-4DEC1335536E}"/>
              </a:ext>
            </a:extLst>
          </p:cNvPr>
          <p:cNvSpPr>
            <a:spLocks noGrp="1"/>
          </p:cNvSpPr>
          <p:nvPr>
            <p:ph type="pic" sz="quarter" idx="10" hasCustomPrompt="1"/>
          </p:nvPr>
        </p:nvSpPr>
        <p:spPr>
          <a:xfrm>
            <a:off x="2454941" y="2459172"/>
            <a:ext cx="5206861" cy="601964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52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0 w 10014"/>
              <a:gd name="connsiteY10" fmla="*/ 2252 h 10047"/>
              <a:gd name="connsiteX0" fmla="*/ 3274 w 10014"/>
              <a:gd name="connsiteY0" fmla="*/ 1547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3274 w 10014"/>
              <a:gd name="connsiteY10" fmla="*/ 1547 h 10047"/>
              <a:gd name="connsiteX0" fmla="*/ 1173 w 7913"/>
              <a:gd name="connsiteY0" fmla="*/ 1547 h 10047"/>
              <a:gd name="connsiteX1" fmla="*/ 1823 w 7913"/>
              <a:gd name="connsiteY1" fmla="*/ 620 h 10047"/>
              <a:gd name="connsiteX2" fmla="*/ 5669 w 7913"/>
              <a:gd name="connsiteY2" fmla="*/ 50 h 10047"/>
              <a:gd name="connsiteX3" fmla="*/ 7357 w 7913"/>
              <a:gd name="connsiteY3" fmla="*/ 874 h 10047"/>
              <a:gd name="connsiteX4" fmla="*/ 7883 w 7913"/>
              <a:gd name="connsiteY4" fmla="*/ 1977 h 10047"/>
              <a:gd name="connsiteX5" fmla="*/ 6427 w 7913"/>
              <a:gd name="connsiteY5" fmla="*/ 4347 h 10047"/>
              <a:gd name="connsiteX6" fmla="*/ 4516 w 7913"/>
              <a:gd name="connsiteY6" fmla="*/ 6556 h 10047"/>
              <a:gd name="connsiteX7" fmla="*/ 2882 w 7913"/>
              <a:gd name="connsiteY7" fmla="*/ 9116 h 10047"/>
              <a:gd name="connsiteX8" fmla="*/ 496 w 7913"/>
              <a:gd name="connsiteY8" fmla="*/ 10047 h 10047"/>
              <a:gd name="connsiteX9" fmla="*/ 1886 w 7913"/>
              <a:gd name="connsiteY9" fmla="*/ 2151 h 10047"/>
              <a:gd name="connsiteX10" fmla="*/ 1173 w 7913"/>
              <a:gd name="connsiteY10" fmla="*/ 1547 h 10047"/>
              <a:gd name="connsiteX0" fmla="*/ 0 w 8518"/>
              <a:gd name="connsiteY0" fmla="*/ 1540 h 9149"/>
              <a:gd name="connsiteX1" fmla="*/ 822 w 8518"/>
              <a:gd name="connsiteY1" fmla="*/ 617 h 9149"/>
              <a:gd name="connsiteX2" fmla="*/ 5682 w 8518"/>
              <a:gd name="connsiteY2" fmla="*/ 50 h 9149"/>
              <a:gd name="connsiteX3" fmla="*/ 7815 w 8518"/>
              <a:gd name="connsiteY3" fmla="*/ 870 h 9149"/>
              <a:gd name="connsiteX4" fmla="*/ 8480 w 8518"/>
              <a:gd name="connsiteY4" fmla="*/ 1968 h 9149"/>
              <a:gd name="connsiteX5" fmla="*/ 6640 w 8518"/>
              <a:gd name="connsiteY5" fmla="*/ 4327 h 9149"/>
              <a:gd name="connsiteX6" fmla="*/ 4225 w 8518"/>
              <a:gd name="connsiteY6" fmla="*/ 6525 h 9149"/>
              <a:gd name="connsiteX7" fmla="*/ 2160 w 8518"/>
              <a:gd name="connsiteY7" fmla="*/ 9073 h 9149"/>
              <a:gd name="connsiteX8" fmla="*/ 3001 w 8518"/>
              <a:gd name="connsiteY8" fmla="*/ 2965 h 9149"/>
              <a:gd name="connsiteX9" fmla="*/ 901 w 8518"/>
              <a:gd name="connsiteY9" fmla="*/ 2141 h 9149"/>
              <a:gd name="connsiteX10" fmla="*/ 0 w 8518"/>
              <a:gd name="connsiteY10" fmla="*/ 1540 h 9149"/>
              <a:gd name="connsiteX0" fmla="*/ 0 w 10000"/>
              <a:gd name="connsiteY0" fmla="*/ 1683 h 7371"/>
              <a:gd name="connsiteX1" fmla="*/ 965 w 10000"/>
              <a:gd name="connsiteY1" fmla="*/ 674 h 7371"/>
              <a:gd name="connsiteX2" fmla="*/ 6671 w 10000"/>
              <a:gd name="connsiteY2" fmla="*/ 55 h 7371"/>
              <a:gd name="connsiteX3" fmla="*/ 9175 w 10000"/>
              <a:gd name="connsiteY3" fmla="*/ 951 h 7371"/>
              <a:gd name="connsiteX4" fmla="*/ 9955 w 10000"/>
              <a:gd name="connsiteY4" fmla="*/ 2151 h 7371"/>
              <a:gd name="connsiteX5" fmla="*/ 7795 w 10000"/>
              <a:gd name="connsiteY5" fmla="*/ 4729 h 7371"/>
              <a:gd name="connsiteX6" fmla="*/ 4960 w 10000"/>
              <a:gd name="connsiteY6" fmla="*/ 7132 h 7371"/>
              <a:gd name="connsiteX7" fmla="*/ 4452 w 10000"/>
              <a:gd name="connsiteY7" fmla="*/ 6186 h 7371"/>
              <a:gd name="connsiteX8" fmla="*/ 3523 w 10000"/>
              <a:gd name="connsiteY8" fmla="*/ 3241 h 7371"/>
              <a:gd name="connsiteX9" fmla="*/ 1058 w 10000"/>
              <a:gd name="connsiteY9" fmla="*/ 2340 h 7371"/>
              <a:gd name="connsiteX10" fmla="*/ 0 w 10000"/>
              <a:gd name="connsiteY10" fmla="*/ 1683 h 7371"/>
              <a:gd name="connsiteX0" fmla="*/ 0 w 10000"/>
              <a:gd name="connsiteY0" fmla="*/ 2283 h 8596"/>
              <a:gd name="connsiteX1" fmla="*/ 965 w 10000"/>
              <a:gd name="connsiteY1" fmla="*/ 914 h 8596"/>
              <a:gd name="connsiteX2" fmla="*/ 6671 w 10000"/>
              <a:gd name="connsiteY2" fmla="*/ 75 h 8596"/>
              <a:gd name="connsiteX3" fmla="*/ 9175 w 10000"/>
              <a:gd name="connsiteY3" fmla="*/ 1290 h 8596"/>
              <a:gd name="connsiteX4" fmla="*/ 9955 w 10000"/>
              <a:gd name="connsiteY4" fmla="*/ 2918 h 8596"/>
              <a:gd name="connsiteX5" fmla="*/ 7795 w 10000"/>
              <a:gd name="connsiteY5" fmla="*/ 6416 h 8596"/>
              <a:gd name="connsiteX6" fmla="*/ 8198 w 10000"/>
              <a:gd name="connsiteY6" fmla="*/ 7926 h 8596"/>
              <a:gd name="connsiteX7" fmla="*/ 4452 w 10000"/>
              <a:gd name="connsiteY7" fmla="*/ 8392 h 8596"/>
              <a:gd name="connsiteX8" fmla="*/ 3523 w 10000"/>
              <a:gd name="connsiteY8" fmla="*/ 4397 h 8596"/>
              <a:gd name="connsiteX9" fmla="*/ 1058 w 10000"/>
              <a:gd name="connsiteY9" fmla="*/ 3175 h 8596"/>
              <a:gd name="connsiteX10" fmla="*/ 0 w 10000"/>
              <a:gd name="connsiteY10" fmla="*/ 2283 h 8596"/>
              <a:gd name="connsiteX0" fmla="*/ 0 w 10387"/>
              <a:gd name="connsiteY0" fmla="*/ 2656 h 10001"/>
              <a:gd name="connsiteX1" fmla="*/ 965 w 10387"/>
              <a:gd name="connsiteY1" fmla="*/ 1063 h 10001"/>
              <a:gd name="connsiteX2" fmla="*/ 6671 w 10387"/>
              <a:gd name="connsiteY2" fmla="*/ 87 h 10001"/>
              <a:gd name="connsiteX3" fmla="*/ 9175 w 10387"/>
              <a:gd name="connsiteY3" fmla="*/ 1501 h 10001"/>
              <a:gd name="connsiteX4" fmla="*/ 9955 w 10387"/>
              <a:gd name="connsiteY4" fmla="*/ 3395 h 10001"/>
              <a:gd name="connsiteX5" fmla="*/ 9745 w 10387"/>
              <a:gd name="connsiteY5" fmla="*/ 7244 h 10001"/>
              <a:gd name="connsiteX6" fmla="*/ 8198 w 10387"/>
              <a:gd name="connsiteY6" fmla="*/ 9221 h 10001"/>
              <a:gd name="connsiteX7" fmla="*/ 4452 w 10387"/>
              <a:gd name="connsiteY7" fmla="*/ 9763 h 10001"/>
              <a:gd name="connsiteX8" fmla="*/ 3523 w 10387"/>
              <a:gd name="connsiteY8" fmla="*/ 5115 h 10001"/>
              <a:gd name="connsiteX9" fmla="*/ 1058 w 10387"/>
              <a:gd name="connsiteY9" fmla="*/ 3694 h 10001"/>
              <a:gd name="connsiteX10" fmla="*/ 0 w 10387"/>
              <a:gd name="connsiteY10" fmla="*/ 2656 h 10001"/>
              <a:gd name="connsiteX0" fmla="*/ 0 w 10260"/>
              <a:gd name="connsiteY0" fmla="*/ 2656 h 10001"/>
              <a:gd name="connsiteX1" fmla="*/ 965 w 10260"/>
              <a:gd name="connsiteY1" fmla="*/ 1063 h 10001"/>
              <a:gd name="connsiteX2" fmla="*/ 6671 w 10260"/>
              <a:gd name="connsiteY2" fmla="*/ 87 h 10001"/>
              <a:gd name="connsiteX3" fmla="*/ 9175 w 10260"/>
              <a:gd name="connsiteY3" fmla="*/ 1501 h 10001"/>
              <a:gd name="connsiteX4" fmla="*/ 9581 w 10260"/>
              <a:gd name="connsiteY4" fmla="*/ 5443 h 10001"/>
              <a:gd name="connsiteX5" fmla="*/ 9745 w 10260"/>
              <a:gd name="connsiteY5" fmla="*/ 7244 h 10001"/>
              <a:gd name="connsiteX6" fmla="*/ 8198 w 10260"/>
              <a:gd name="connsiteY6" fmla="*/ 9221 h 10001"/>
              <a:gd name="connsiteX7" fmla="*/ 4452 w 10260"/>
              <a:gd name="connsiteY7" fmla="*/ 9763 h 10001"/>
              <a:gd name="connsiteX8" fmla="*/ 3523 w 10260"/>
              <a:gd name="connsiteY8" fmla="*/ 5115 h 10001"/>
              <a:gd name="connsiteX9" fmla="*/ 1058 w 10260"/>
              <a:gd name="connsiteY9" fmla="*/ 3694 h 10001"/>
              <a:gd name="connsiteX10" fmla="*/ 0 w 10260"/>
              <a:gd name="connsiteY10" fmla="*/ 2656 h 10001"/>
              <a:gd name="connsiteX0" fmla="*/ 0 w 10295"/>
              <a:gd name="connsiteY0" fmla="*/ 2656 h 10001"/>
              <a:gd name="connsiteX1" fmla="*/ 965 w 10295"/>
              <a:gd name="connsiteY1" fmla="*/ 1063 h 10001"/>
              <a:gd name="connsiteX2" fmla="*/ 6671 w 10295"/>
              <a:gd name="connsiteY2" fmla="*/ 87 h 10001"/>
              <a:gd name="connsiteX3" fmla="*/ 9175 w 10295"/>
              <a:gd name="connsiteY3" fmla="*/ 150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656 h 10001"/>
              <a:gd name="connsiteX1" fmla="*/ 965 w 10295"/>
              <a:gd name="connsiteY1" fmla="*/ 1063 h 10001"/>
              <a:gd name="connsiteX2" fmla="*/ 6671 w 10295"/>
              <a:gd name="connsiteY2" fmla="*/ 87 h 10001"/>
              <a:gd name="connsiteX3" fmla="*/ 7148 w 10295"/>
              <a:gd name="connsiteY3" fmla="*/ 345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248 h 9593"/>
              <a:gd name="connsiteX1" fmla="*/ 965 w 10295"/>
              <a:gd name="connsiteY1" fmla="*/ 655 h 9593"/>
              <a:gd name="connsiteX2" fmla="*/ 5156 w 10295"/>
              <a:gd name="connsiteY2" fmla="*/ 285 h 9593"/>
              <a:gd name="connsiteX3" fmla="*/ 7148 w 10295"/>
              <a:gd name="connsiteY3" fmla="*/ 3043 h 9593"/>
              <a:gd name="connsiteX4" fmla="*/ 9699 w 10295"/>
              <a:gd name="connsiteY4" fmla="*/ 5084 h 9593"/>
              <a:gd name="connsiteX5" fmla="*/ 9745 w 10295"/>
              <a:gd name="connsiteY5" fmla="*/ 6836 h 9593"/>
              <a:gd name="connsiteX6" fmla="*/ 8198 w 10295"/>
              <a:gd name="connsiteY6" fmla="*/ 8813 h 9593"/>
              <a:gd name="connsiteX7" fmla="*/ 4452 w 10295"/>
              <a:gd name="connsiteY7" fmla="*/ 9355 h 9593"/>
              <a:gd name="connsiteX8" fmla="*/ 3523 w 10295"/>
              <a:gd name="connsiteY8" fmla="*/ 4707 h 9593"/>
              <a:gd name="connsiteX9" fmla="*/ 1058 w 10295"/>
              <a:gd name="connsiteY9" fmla="*/ 3286 h 9593"/>
              <a:gd name="connsiteX10" fmla="*/ 0 w 10295"/>
              <a:gd name="connsiteY10" fmla="*/ 2248 h 959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9995"/>
              <a:gd name="connsiteY0" fmla="*/ 2376 h 10033"/>
              <a:gd name="connsiteX1" fmla="*/ 937 w 9995"/>
              <a:gd name="connsiteY1" fmla="*/ 716 h 10033"/>
              <a:gd name="connsiteX2" fmla="*/ 4722 w 9995"/>
              <a:gd name="connsiteY2" fmla="*/ 263 h 10033"/>
              <a:gd name="connsiteX3" fmla="*/ 6973 w 9995"/>
              <a:gd name="connsiteY3" fmla="*/ 3205 h 10033"/>
              <a:gd name="connsiteX4" fmla="*/ 9406 w 9995"/>
              <a:gd name="connsiteY4" fmla="*/ 5387 h 10033"/>
              <a:gd name="connsiteX5" fmla="*/ 9466 w 9995"/>
              <a:gd name="connsiteY5" fmla="*/ 7159 h 10033"/>
              <a:gd name="connsiteX6" fmla="*/ 7963 w 9995"/>
              <a:gd name="connsiteY6" fmla="*/ 9220 h 10033"/>
              <a:gd name="connsiteX7" fmla="*/ 4324 w 9995"/>
              <a:gd name="connsiteY7" fmla="*/ 9785 h 10033"/>
              <a:gd name="connsiteX8" fmla="*/ 3422 w 9995"/>
              <a:gd name="connsiteY8" fmla="*/ 4940 h 10033"/>
              <a:gd name="connsiteX9" fmla="*/ 1028 w 9995"/>
              <a:gd name="connsiteY9" fmla="*/ 3458 h 10033"/>
              <a:gd name="connsiteX10" fmla="*/ 0 w 9995"/>
              <a:gd name="connsiteY10" fmla="*/ 2376 h 10033"/>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9920"/>
              <a:gd name="connsiteY0" fmla="*/ 2368 h 10000"/>
              <a:gd name="connsiteX1" fmla="*/ 937 w 9920"/>
              <a:gd name="connsiteY1" fmla="*/ 714 h 10000"/>
              <a:gd name="connsiteX2" fmla="*/ 4724 w 9920"/>
              <a:gd name="connsiteY2" fmla="*/ 262 h 10000"/>
              <a:gd name="connsiteX3" fmla="*/ 6976 w 9920"/>
              <a:gd name="connsiteY3" fmla="*/ 3194 h 10000"/>
              <a:gd name="connsiteX4" fmla="*/ 9411 w 9920"/>
              <a:gd name="connsiteY4" fmla="*/ 5369 h 10000"/>
              <a:gd name="connsiteX5" fmla="*/ 9351 w 9920"/>
              <a:gd name="connsiteY5" fmla="*/ 7363 h 10000"/>
              <a:gd name="connsiteX6" fmla="*/ 7967 w 9920"/>
              <a:gd name="connsiteY6" fmla="*/ 9190 h 10000"/>
              <a:gd name="connsiteX7" fmla="*/ 4326 w 9920"/>
              <a:gd name="connsiteY7" fmla="*/ 9753 h 10000"/>
              <a:gd name="connsiteX8" fmla="*/ 3424 w 9920"/>
              <a:gd name="connsiteY8" fmla="*/ 4924 h 10000"/>
              <a:gd name="connsiteX9" fmla="*/ 1029 w 9920"/>
              <a:gd name="connsiteY9" fmla="*/ 3447 h 10000"/>
              <a:gd name="connsiteX10" fmla="*/ 0 w 9920"/>
              <a:gd name="connsiteY10" fmla="*/ 2368 h 10000"/>
              <a:gd name="connsiteX0" fmla="*/ 0 w 9630"/>
              <a:gd name="connsiteY0" fmla="*/ 2368 h 10000"/>
              <a:gd name="connsiteX1" fmla="*/ 945 w 9630"/>
              <a:gd name="connsiteY1" fmla="*/ 714 h 10000"/>
              <a:gd name="connsiteX2" fmla="*/ 4762 w 9630"/>
              <a:gd name="connsiteY2" fmla="*/ 262 h 10000"/>
              <a:gd name="connsiteX3" fmla="*/ 7032 w 9630"/>
              <a:gd name="connsiteY3" fmla="*/ 3194 h 10000"/>
              <a:gd name="connsiteX4" fmla="*/ 9487 w 9630"/>
              <a:gd name="connsiteY4" fmla="*/ 5369 h 10000"/>
              <a:gd name="connsiteX5" fmla="*/ 9426 w 9630"/>
              <a:gd name="connsiteY5" fmla="*/ 7363 h 10000"/>
              <a:gd name="connsiteX6" fmla="*/ 8031 w 9630"/>
              <a:gd name="connsiteY6" fmla="*/ 9190 h 10000"/>
              <a:gd name="connsiteX7" fmla="*/ 4361 w 9630"/>
              <a:gd name="connsiteY7" fmla="*/ 9753 h 10000"/>
              <a:gd name="connsiteX8" fmla="*/ 3452 w 9630"/>
              <a:gd name="connsiteY8" fmla="*/ 4924 h 10000"/>
              <a:gd name="connsiteX9" fmla="*/ 1037 w 9630"/>
              <a:gd name="connsiteY9" fmla="*/ 3447 h 10000"/>
              <a:gd name="connsiteX10" fmla="*/ 0 w 9630"/>
              <a:gd name="connsiteY10" fmla="*/ 2368 h 10000"/>
              <a:gd name="connsiteX0" fmla="*/ 0 w 10121"/>
              <a:gd name="connsiteY0" fmla="*/ 2368 h 10000"/>
              <a:gd name="connsiteX1" fmla="*/ 981 w 10121"/>
              <a:gd name="connsiteY1" fmla="*/ 714 h 10000"/>
              <a:gd name="connsiteX2" fmla="*/ 4945 w 10121"/>
              <a:gd name="connsiteY2" fmla="*/ 262 h 10000"/>
              <a:gd name="connsiteX3" fmla="*/ 7302 w 10121"/>
              <a:gd name="connsiteY3" fmla="*/ 3194 h 10000"/>
              <a:gd name="connsiteX4" fmla="*/ 9852 w 10121"/>
              <a:gd name="connsiteY4" fmla="*/ 5369 h 10000"/>
              <a:gd name="connsiteX5" fmla="*/ 10056 w 10121"/>
              <a:gd name="connsiteY5" fmla="*/ 7470 h 10000"/>
              <a:gd name="connsiteX6" fmla="*/ 8340 w 10121"/>
              <a:gd name="connsiteY6" fmla="*/ 9190 h 10000"/>
              <a:gd name="connsiteX7" fmla="*/ 4529 w 10121"/>
              <a:gd name="connsiteY7" fmla="*/ 9753 h 10000"/>
              <a:gd name="connsiteX8" fmla="*/ 3585 w 10121"/>
              <a:gd name="connsiteY8" fmla="*/ 4924 h 10000"/>
              <a:gd name="connsiteX9" fmla="*/ 1077 w 10121"/>
              <a:gd name="connsiteY9" fmla="*/ 3447 h 10000"/>
              <a:gd name="connsiteX10" fmla="*/ 0 w 10121"/>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9988"/>
              <a:gd name="connsiteY0" fmla="*/ 2368 h 10000"/>
              <a:gd name="connsiteX1" fmla="*/ 981 w 9988"/>
              <a:gd name="connsiteY1" fmla="*/ 714 h 10000"/>
              <a:gd name="connsiteX2" fmla="*/ 4945 w 9988"/>
              <a:gd name="connsiteY2" fmla="*/ 262 h 10000"/>
              <a:gd name="connsiteX3" fmla="*/ 7302 w 9988"/>
              <a:gd name="connsiteY3" fmla="*/ 3194 h 10000"/>
              <a:gd name="connsiteX4" fmla="*/ 9836 w 9988"/>
              <a:gd name="connsiteY4" fmla="*/ 5369 h 10000"/>
              <a:gd name="connsiteX5" fmla="*/ 9788 w 9988"/>
              <a:gd name="connsiteY5" fmla="*/ 7390 h 10000"/>
              <a:gd name="connsiteX6" fmla="*/ 8340 w 9988"/>
              <a:gd name="connsiteY6" fmla="*/ 9190 h 10000"/>
              <a:gd name="connsiteX7" fmla="*/ 4529 w 9988"/>
              <a:gd name="connsiteY7" fmla="*/ 9753 h 10000"/>
              <a:gd name="connsiteX8" fmla="*/ 3585 w 9988"/>
              <a:gd name="connsiteY8" fmla="*/ 4924 h 10000"/>
              <a:gd name="connsiteX9" fmla="*/ 1077 w 9988"/>
              <a:gd name="connsiteY9" fmla="*/ 3447 h 10000"/>
              <a:gd name="connsiteX10" fmla="*/ 0 w 9988"/>
              <a:gd name="connsiteY10" fmla="*/ 2368 h 10000"/>
              <a:gd name="connsiteX0" fmla="*/ 0 w 10007"/>
              <a:gd name="connsiteY0" fmla="*/ 2368 h 10000"/>
              <a:gd name="connsiteX1" fmla="*/ 982 w 10007"/>
              <a:gd name="connsiteY1" fmla="*/ 714 h 10000"/>
              <a:gd name="connsiteX2" fmla="*/ 4951 w 10007"/>
              <a:gd name="connsiteY2" fmla="*/ 262 h 10000"/>
              <a:gd name="connsiteX3" fmla="*/ 7311 w 10007"/>
              <a:gd name="connsiteY3" fmla="*/ 3194 h 10000"/>
              <a:gd name="connsiteX4" fmla="*/ 9848 w 10007"/>
              <a:gd name="connsiteY4" fmla="*/ 5369 h 10000"/>
              <a:gd name="connsiteX5" fmla="*/ 9800 w 10007"/>
              <a:gd name="connsiteY5" fmla="*/ 7390 h 10000"/>
              <a:gd name="connsiteX6" fmla="*/ 8350 w 10007"/>
              <a:gd name="connsiteY6" fmla="*/ 9190 h 10000"/>
              <a:gd name="connsiteX7" fmla="*/ 4534 w 10007"/>
              <a:gd name="connsiteY7" fmla="*/ 9753 h 10000"/>
              <a:gd name="connsiteX8" fmla="*/ 3589 w 10007"/>
              <a:gd name="connsiteY8" fmla="*/ 4924 h 10000"/>
              <a:gd name="connsiteX9" fmla="*/ 1078 w 10007"/>
              <a:gd name="connsiteY9" fmla="*/ 3447 h 10000"/>
              <a:gd name="connsiteX10" fmla="*/ 0 w 10007"/>
              <a:gd name="connsiteY10" fmla="*/ 2368 h 10000"/>
              <a:gd name="connsiteX0" fmla="*/ 0 w 10000"/>
              <a:gd name="connsiteY0" fmla="*/ 2368 h 10000"/>
              <a:gd name="connsiteX1" fmla="*/ 982 w 10000"/>
              <a:gd name="connsiteY1" fmla="*/ 714 h 10000"/>
              <a:gd name="connsiteX2" fmla="*/ 4951 w 10000"/>
              <a:gd name="connsiteY2" fmla="*/ 262 h 10000"/>
              <a:gd name="connsiteX3" fmla="*/ 7311 w 10000"/>
              <a:gd name="connsiteY3" fmla="*/ 3194 h 10000"/>
              <a:gd name="connsiteX4" fmla="*/ 9848 w 10000"/>
              <a:gd name="connsiteY4" fmla="*/ 5369 h 10000"/>
              <a:gd name="connsiteX5" fmla="*/ 9800 w 10000"/>
              <a:gd name="connsiteY5" fmla="*/ 7390 h 10000"/>
              <a:gd name="connsiteX6" fmla="*/ 8350 w 10000"/>
              <a:gd name="connsiteY6" fmla="*/ 9190 h 10000"/>
              <a:gd name="connsiteX7" fmla="*/ 4534 w 10000"/>
              <a:gd name="connsiteY7" fmla="*/ 9753 h 10000"/>
              <a:gd name="connsiteX8" fmla="*/ 3589 w 10000"/>
              <a:gd name="connsiteY8" fmla="*/ 4924 h 10000"/>
              <a:gd name="connsiteX9" fmla="*/ 1078 w 10000"/>
              <a:gd name="connsiteY9" fmla="*/ 3447 h 10000"/>
              <a:gd name="connsiteX10" fmla="*/ 0 w 10000"/>
              <a:gd name="connsiteY10" fmla="*/ 2368 h 10000"/>
              <a:gd name="connsiteX0" fmla="*/ 0 w 10017"/>
              <a:gd name="connsiteY0" fmla="*/ 2368 h 10000"/>
              <a:gd name="connsiteX1" fmla="*/ 982 w 10017"/>
              <a:gd name="connsiteY1" fmla="*/ 714 h 10000"/>
              <a:gd name="connsiteX2" fmla="*/ 4951 w 10017"/>
              <a:gd name="connsiteY2" fmla="*/ 262 h 10000"/>
              <a:gd name="connsiteX3" fmla="*/ 7311 w 10017"/>
              <a:gd name="connsiteY3" fmla="*/ 3194 h 10000"/>
              <a:gd name="connsiteX4" fmla="*/ 9848 w 10017"/>
              <a:gd name="connsiteY4" fmla="*/ 5369 h 10000"/>
              <a:gd name="connsiteX5" fmla="*/ 9800 w 10017"/>
              <a:gd name="connsiteY5" fmla="*/ 7390 h 10000"/>
              <a:gd name="connsiteX6" fmla="*/ 8350 w 10017"/>
              <a:gd name="connsiteY6" fmla="*/ 9190 h 10000"/>
              <a:gd name="connsiteX7" fmla="*/ 4534 w 10017"/>
              <a:gd name="connsiteY7" fmla="*/ 9753 h 10000"/>
              <a:gd name="connsiteX8" fmla="*/ 3589 w 10017"/>
              <a:gd name="connsiteY8" fmla="*/ 4924 h 10000"/>
              <a:gd name="connsiteX9" fmla="*/ 1078 w 10017"/>
              <a:gd name="connsiteY9" fmla="*/ 3447 h 10000"/>
              <a:gd name="connsiteX10" fmla="*/ 0 w 10017"/>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66 w 10003"/>
              <a:gd name="connsiteY6" fmla="*/ 923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52"/>
              <a:gd name="connsiteX1" fmla="*/ 982 w 10003"/>
              <a:gd name="connsiteY1" fmla="*/ 714 h 10052"/>
              <a:gd name="connsiteX2" fmla="*/ 4951 w 10003"/>
              <a:gd name="connsiteY2" fmla="*/ 262 h 10052"/>
              <a:gd name="connsiteX3" fmla="*/ 7311 w 10003"/>
              <a:gd name="connsiteY3" fmla="*/ 3194 h 10052"/>
              <a:gd name="connsiteX4" fmla="*/ 9848 w 10003"/>
              <a:gd name="connsiteY4" fmla="*/ 5369 h 10052"/>
              <a:gd name="connsiteX5" fmla="*/ 9800 w 10003"/>
              <a:gd name="connsiteY5" fmla="*/ 7390 h 10052"/>
              <a:gd name="connsiteX6" fmla="*/ 8382 w 10003"/>
              <a:gd name="connsiteY6" fmla="*/ 9243 h 10052"/>
              <a:gd name="connsiteX7" fmla="*/ 4802 w 10003"/>
              <a:gd name="connsiteY7" fmla="*/ 9807 h 10052"/>
              <a:gd name="connsiteX8" fmla="*/ 3589 w 10003"/>
              <a:gd name="connsiteY8" fmla="*/ 4924 h 10052"/>
              <a:gd name="connsiteX9" fmla="*/ 1078 w 10003"/>
              <a:gd name="connsiteY9" fmla="*/ 3447 h 10052"/>
              <a:gd name="connsiteX10" fmla="*/ 0 w 10003"/>
              <a:gd name="connsiteY10" fmla="*/ 2368 h 10052"/>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4303 w 10003"/>
              <a:gd name="connsiteY8" fmla="*/ 7441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51 w 10003"/>
              <a:gd name="connsiteY8" fmla="*/ 7669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61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119 w 10003"/>
              <a:gd name="connsiteY8" fmla="*/ 764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93 w 10322"/>
              <a:gd name="connsiteY0" fmla="*/ 2421 h 10119"/>
              <a:gd name="connsiteX1" fmla="*/ 1301 w 10322"/>
              <a:gd name="connsiteY1" fmla="*/ 714 h 10119"/>
              <a:gd name="connsiteX2" fmla="*/ 5270 w 10322"/>
              <a:gd name="connsiteY2" fmla="*/ 262 h 10119"/>
              <a:gd name="connsiteX3" fmla="*/ 7630 w 10322"/>
              <a:gd name="connsiteY3" fmla="*/ 3194 h 10119"/>
              <a:gd name="connsiteX4" fmla="*/ 10167 w 10322"/>
              <a:gd name="connsiteY4" fmla="*/ 5369 h 10119"/>
              <a:gd name="connsiteX5" fmla="*/ 10119 w 10322"/>
              <a:gd name="connsiteY5" fmla="*/ 7390 h 10119"/>
              <a:gd name="connsiteX6" fmla="*/ 8701 w 10322"/>
              <a:gd name="connsiteY6" fmla="*/ 9243 h 10119"/>
              <a:gd name="connsiteX7" fmla="*/ 5121 w 10322"/>
              <a:gd name="connsiteY7" fmla="*/ 9807 h 10119"/>
              <a:gd name="connsiteX8" fmla="*/ 3817 w 10322"/>
              <a:gd name="connsiteY8" fmla="*/ 7695 h 10119"/>
              <a:gd name="connsiteX9" fmla="*/ 3940 w 10322"/>
              <a:gd name="connsiteY9" fmla="*/ 4884 h 10119"/>
              <a:gd name="connsiteX10" fmla="*/ 1460 w 10322"/>
              <a:gd name="connsiteY10" fmla="*/ 3501 h 10119"/>
              <a:gd name="connsiteX11" fmla="*/ 193 w 10322"/>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6 w 10145"/>
              <a:gd name="connsiteY0" fmla="*/ 2421 h 10119"/>
              <a:gd name="connsiteX1" fmla="*/ 1124 w 10145"/>
              <a:gd name="connsiteY1" fmla="*/ 714 h 10119"/>
              <a:gd name="connsiteX2" fmla="*/ 5093 w 10145"/>
              <a:gd name="connsiteY2" fmla="*/ 262 h 10119"/>
              <a:gd name="connsiteX3" fmla="*/ 7453 w 10145"/>
              <a:gd name="connsiteY3" fmla="*/ 3194 h 10119"/>
              <a:gd name="connsiteX4" fmla="*/ 9990 w 10145"/>
              <a:gd name="connsiteY4" fmla="*/ 5369 h 10119"/>
              <a:gd name="connsiteX5" fmla="*/ 9942 w 10145"/>
              <a:gd name="connsiteY5" fmla="*/ 7390 h 10119"/>
              <a:gd name="connsiteX6" fmla="*/ 8524 w 10145"/>
              <a:gd name="connsiteY6" fmla="*/ 9243 h 10119"/>
              <a:gd name="connsiteX7" fmla="*/ 4944 w 10145"/>
              <a:gd name="connsiteY7" fmla="*/ 9807 h 10119"/>
              <a:gd name="connsiteX8" fmla="*/ 3640 w 10145"/>
              <a:gd name="connsiteY8" fmla="*/ 7695 h 10119"/>
              <a:gd name="connsiteX9" fmla="*/ 3763 w 10145"/>
              <a:gd name="connsiteY9" fmla="*/ 4884 h 10119"/>
              <a:gd name="connsiteX10" fmla="*/ 1283 w 10145"/>
              <a:gd name="connsiteY10" fmla="*/ 3501 h 10119"/>
              <a:gd name="connsiteX11" fmla="*/ 16 w 10145"/>
              <a:gd name="connsiteY11" fmla="*/ 2421 h 10119"/>
              <a:gd name="connsiteX0" fmla="*/ 22 w 10151"/>
              <a:gd name="connsiteY0" fmla="*/ 2421 h 10119"/>
              <a:gd name="connsiteX1" fmla="*/ 1130 w 10151"/>
              <a:gd name="connsiteY1" fmla="*/ 714 h 10119"/>
              <a:gd name="connsiteX2" fmla="*/ 5099 w 10151"/>
              <a:gd name="connsiteY2" fmla="*/ 262 h 10119"/>
              <a:gd name="connsiteX3" fmla="*/ 7459 w 10151"/>
              <a:gd name="connsiteY3" fmla="*/ 3194 h 10119"/>
              <a:gd name="connsiteX4" fmla="*/ 9996 w 10151"/>
              <a:gd name="connsiteY4" fmla="*/ 5369 h 10119"/>
              <a:gd name="connsiteX5" fmla="*/ 9948 w 10151"/>
              <a:gd name="connsiteY5" fmla="*/ 7390 h 10119"/>
              <a:gd name="connsiteX6" fmla="*/ 8530 w 10151"/>
              <a:gd name="connsiteY6" fmla="*/ 9243 h 10119"/>
              <a:gd name="connsiteX7" fmla="*/ 4950 w 10151"/>
              <a:gd name="connsiteY7" fmla="*/ 9807 h 10119"/>
              <a:gd name="connsiteX8" fmla="*/ 3646 w 10151"/>
              <a:gd name="connsiteY8" fmla="*/ 7695 h 10119"/>
              <a:gd name="connsiteX9" fmla="*/ 3769 w 10151"/>
              <a:gd name="connsiteY9" fmla="*/ 4884 h 10119"/>
              <a:gd name="connsiteX10" fmla="*/ 1289 w 10151"/>
              <a:gd name="connsiteY10" fmla="*/ 3501 h 10119"/>
              <a:gd name="connsiteX11" fmla="*/ 22 w 10151"/>
              <a:gd name="connsiteY11" fmla="*/ 2421 h 10119"/>
              <a:gd name="connsiteX0" fmla="*/ 27 w 10156"/>
              <a:gd name="connsiteY0" fmla="*/ 2421 h 10119"/>
              <a:gd name="connsiteX1" fmla="*/ 1135 w 10156"/>
              <a:gd name="connsiteY1" fmla="*/ 714 h 10119"/>
              <a:gd name="connsiteX2" fmla="*/ 5104 w 10156"/>
              <a:gd name="connsiteY2" fmla="*/ 262 h 10119"/>
              <a:gd name="connsiteX3" fmla="*/ 7464 w 10156"/>
              <a:gd name="connsiteY3" fmla="*/ 3194 h 10119"/>
              <a:gd name="connsiteX4" fmla="*/ 10001 w 10156"/>
              <a:gd name="connsiteY4" fmla="*/ 5369 h 10119"/>
              <a:gd name="connsiteX5" fmla="*/ 9953 w 10156"/>
              <a:gd name="connsiteY5" fmla="*/ 7390 h 10119"/>
              <a:gd name="connsiteX6" fmla="*/ 8535 w 10156"/>
              <a:gd name="connsiteY6" fmla="*/ 9243 h 10119"/>
              <a:gd name="connsiteX7" fmla="*/ 4955 w 10156"/>
              <a:gd name="connsiteY7" fmla="*/ 9807 h 10119"/>
              <a:gd name="connsiteX8" fmla="*/ 3651 w 10156"/>
              <a:gd name="connsiteY8" fmla="*/ 7695 h 10119"/>
              <a:gd name="connsiteX9" fmla="*/ 3774 w 10156"/>
              <a:gd name="connsiteY9" fmla="*/ 4884 h 10119"/>
              <a:gd name="connsiteX10" fmla="*/ 1294 w 10156"/>
              <a:gd name="connsiteY10" fmla="*/ 3501 h 10119"/>
              <a:gd name="connsiteX11" fmla="*/ 27 w 10156"/>
              <a:gd name="connsiteY11" fmla="*/ 2421 h 10119"/>
              <a:gd name="connsiteX0" fmla="*/ 27 w 10156"/>
              <a:gd name="connsiteY0" fmla="*/ 2401 h 10099"/>
              <a:gd name="connsiteX1" fmla="*/ 1135 w 10156"/>
              <a:gd name="connsiteY1" fmla="*/ 694 h 10099"/>
              <a:gd name="connsiteX2" fmla="*/ 5104 w 10156"/>
              <a:gd name="connsiteY2" fmla="*/ 242 h 10099"/>
              <a:gd name="connsiteX3" fmla="*/ 7464 w 10156"/>
              <a:gd name="connsiteY3" fmla="*/ 3174 h 10099"/>
              <a:gd name="connsiteX4" fmla="*/ 10001 w 10156"/>
              <a:gd name="connsiteY4" fmla="*/ 5349 h 10099"/>
              <a:gd name="connsiteX5" fmla="*/ 9953 w 10156"/>
              <a:gd name="connsiteY5" fmla="*/ 7370 h 10099"/>
              <a:gd name="connsiteX6" fmla="*/ 8535 w 10156"/>
              <a:gd name="connsiteY6" fmla="*/ 9223 h 10099"/>
              <a:gd name="connsiteX7" fmla="*/ 4955 w 10156"/>
              <a:gd name="connsiteY7" fmla="*/ 9787 h 10099"/>
              <a:gd name="connsiteX8" fmla="*/ 3651 w 10156"/>
              <a:gd name="connsiteY8" fmla="*/ 7675 h 10099"/>
              <a:gd name="connsiteX9" fmla="*/ 3774 w 10156"/>
              <a:gd name="connsiteY9" fmla="*/ 4864 h 10099"/>
              <a:gd name="connsiteX10" fmla="*/ 1294 w 10156"/>
              <a:gd name="connsiteY10" fmla="*/ 3481 h 10099"/>
              <a:gd name="connsiteX11" fmla="*/ 27 w 10156"/>
              <a:gd name="connsiteY11" fmla="*/ 2401 h 10099"/>
              <a:gd name="connsiteX0" fmla="*/ 27 w 10156"/>
              <a:gd name="connsiteY0" fmla="*/ 2229 h 9927"/>
              <a:gd name="connsiteX1" fmla="*/ 1135 w 10156"/>
              <a:gd name="connsiteY1" fmla="*/ 522 h 9927"/>
              <a:gd name="connsiteX2" fmla="*/ 5104 w 10156"/>
              <a:gd name="connsiteY2" fmla="*/ 70 h 9927"/>
              <a:gd name="connsiteX3" fmla="*/ 7464 w 10156"/>
              <a:gd name="connsiteY3" fmla="*/ 3002 h 9927"/>
              <a:gd name="connsiteX4" fmla="*/ 10001 w 10156"/>
              <a:gd name="connsiteY4" fmla="*/ 5177 h 9927"/>
              <a:gd name="connsiteX5" fmla="*/ 9953 w 10156"/>
              <a:gd name="connsiteY5" fmla="*/ 7198 h 9927"/>
              <a:gd name="connsiteX6" fmla="*/ 8535 w 10156"/>
              <a:gd name="connsiteY6" fmla="*/ 9051 h 9927"/>
              <a:gd name="connsiteX7" fmla="*/ 4955 w 10156"/>
              <a:gd name="connsiteY7" fmla="*/ 9615 h 9927"/>
              <a:gd name="connsiteX8" fmla="*/ 3651 w 10156"/>
              <a:gd name="connsiteY8" fmla="*/ 7503 h 9927"/>
              <a:gd name="connsiteX9" fmla="*/ 3774 w 10156"/>
              <a:gd name="connsiteY9" fmla="*/ 4692 h 9927"/>
              <a:gd name="connsiteX10" fmla="*/ 1294 w 10156"/>
              <a:gd name="connsiteY10" fmla="*/ 3309 h 9927"/>
              <a:gd name="connsiteX11" fmla="*/ 27 w 10156"/>
              <a:gd name="connsiteY11" fmla="*/ 2229 h 9927"/>
              <a:gd name="connsiteX0" fmla="*/ 27 w 10000"/>
              <a:gd name="connsiteY0" fmla="*/ 2285 h 10040"/>
              <a:gd name="connsiteX1" fmla="*/ 1118 w 10000"/>
              <a:gd name="connsiteY1" fmla="*/ 566 h 10040"/>
              <a:gd name="connsiteX2" fmla="*/ 5026 w 10000"/>
              <a:gd name="connsiteY2" fmla="*/ 111 h 10040"/>
              <a:gd name="connsiteX3" fmla="*/ 7349 w 10000"/>
              <a:gd name="connsiteY3" fmla="*/ 3064 h 10040"/>
              <a:gd name="connsiteX4" fmla="*/ 9847 w 10000"/>
              <a:gd name="connsiteY4" fmla="*/ 5255 h 10040"/>
              <a:gd name="connsiteX5" fmla="*/ 9800 w 10000"/>
              <a:gd name="connsiteY5" fmla="*/ 7291 h 10040"/>
              <a:gd name="connsiteX6" fmla="*/ 8404 w 10000"/>
              <a:gd name="connsiteY6" fmla="*/ 9158 h 10040"/>
              <a:gd name="connsiteX7" fmla="*/ 4879 w 10000"/>
              <a:gd name="connsiteY7" fmla="*/ 9726 h 10040"/>
              <a:gd name="connsiteX8" fmla="*/ 3595 w 10000"/>
              <a:gd name="connsiteY8" fmla="*/ 7598 h 10040"/>
              <a:gd name="connsiteX9" fmla="*/ 3716 w 10000"/>
              <a:gd name="connsiteY9" fmla="*/ 4767 h 10040"/>
              <a:gd name="connsiteX10" fmla="*/ 1274 w 10000"/>
              <a:gd name="connsiteY10" fmla="*/ 3373 h 10040"/>
              <a:gd name="connsiteX11" fmla="*/ 27 w 10000"/>
              <a:gd name="connsiteY11" fmla="*/ 2285 h 10040"/>
              <a:gd name="connsiteX0" fmla="*/ 27 w 10000"/>
              <a:gd name="connsiteY0" fmla="*/ 2284 h 10039"/>
              <a:gd name="connsiteX1" fmla="*/ 1118 w 10000"/>
              <a:gd name="connsiteY1" fmla="*/ 565 h 10039"/>
              <a:gd name="connsiteX2" fmla="*/ 5026 w 10000"/>
              <a:gd name="connsiteY2" fmla="*/ 110 h 10039"/>
              <a:gd name="connsiteX3" fmla="*/ 7349 w 10000"/>
              <a:gd name="connsiteY3" fmla="*/ 3063 h 10039"/>
              <a:gd name="connsiteX4" fmla="*/ 9847 w 10000"/>
              <a:gd name="connsiteY4" fmla="*/ 5254 h 10039"/>
              <a:gd name="connsiteX5" fmla="*/ 9800 w 10000"/>
              <a:gd name="connsiteY5" fmla="*/ 7290 h 10039"/>
              <a:gd name="connsiteX6" fmla="*/ 8404 w 10000"/>
              <a:gd name="connsiteY6" fmla="*/ 9157 h 10039"/>
              <a:gd name="connsiteX7" fmla="*/ 4879 w 10000"/>
              <a:gd name="connsiteY7" fmla="*/ 9725 h 10039"/>
              <a:gd name="connsiteX8" fmla="*/ 3595 w 10000"/>
              <a:gd name="connsiteY8" fmla="*/ 7597 h 10039"/>
              <a:gd name="connsiteX9" fmla="*/ 3716 w 10000"/>
              <a:gd name="connsiteY9" fmla="*/ 4766 h 10039"/>
              <a:gd name="connsiteX10" fmla="*/ 1274 w 10000"/>
              <a:gd name="connsiteY10" fmla="*/ 3372 h 10039"/>
              <a:gd name="connsiteX11" fmla="*/ 27 w 10000"/>
              <a:gd name="connsiteY11" fmla="*/ 2284 h 10039"/>
              <a:gd name="connsiteX0" fmla="*/ 27 w 10000"/>
              <a:gd name="connsiteY0" fmla="*/ 2276 h 10031"/>
              <a:gd name="connsiteX1" fmla="*/ 1118 w 10000"/>
              <a:gd name="connsiteY1" fmla="*/ 557 h 10031"/>
              <a:gd name="connsiteX2" fmla="*/ 5026 w 10000"/>
              <a:gd name="connsiteY2" fmla="*/ 102 h 10031"/>
              <a:gd name="connsiteX3" fmla="*/ 7349 w 10000"/>
              <a:gd name="connsiteY3" fmla="*/ 3055 h 10031"/>
              <a:gd name="connsiteX4" fmla="*/ 9847 w 10000"/>
              <a:gd name="connsiteY4" fmla="*/ 5246 h 10031"/>
              <a:gd name="connsiteX5" fmla="*/ 9800 w 10000"/>
              <a:gd name="connsiteY5" fmla="*/ 7282 h 10031"/>
              <a:gd name="connsiteX6" fmla="*/ 8404 w 10000"/>
              <a:gd name="connsiteY6" fmla="*/ 9149 h 10031"/>
              <a:gd name="connsiteX7" fmla="*/ 4879 w 10000"/>
              <a:gd name="connsiteY7" fmla="*/ 9717 h 10031"/>
              <a:gd name="connsiteX8" fmla="*/ 3595 w 10000"/>
              <a:gd name="connsiteY8" fmla="*/ 7589 h 10031"/>
              <a:gd name="connsiteX9" fmla="*/ 3716 w 10000"/>
              <a:gd name="connsiteY9" fmla="*/ 4758 h 10031"/>
              <a:gd name="connsiteX10" fmla="*/ 1274 w 10000"/>
              <a:gd name="connsiteY10" fmla="*/ 3364 h 10031"/>
              <a:gd name="connsiteX11" fmla="*/ 27 w 10000"/>
              <a:gd name="connsiteY11" fmla="*/ 2276 h 10031"/>
              <a:gd name="connsiteX0" fmla="*/ 27 w 10000"/>
              <a:gd name="connsiteY0" fmla="*/ 2297 h 10052"/>
              <a:gd name="connsiteX1" fmla="*/ 1118 w 10000"/>
              <a:gd name="connsiteY1" fmla="*/ 578 h 10052"/>
              <a:gd name="connsiteX2" fmla="*/ 5026 w 10000"/>
              <a:gd name="connsiteY2" fmla="*/ 123 h 10052"/>
              <a:gd name="connsiteX3" fmla="*/ 7349 w 10000"/>
              <a:gd name="connsiteY3" fmla="*/ 3076 h 10052"/>
              <a:gd name="connsiteX4" fmla="*/ 9847 w 10000"/>
              <a:gd name="connsiteY4" fmla="*/ 5267 h 10052"/>
              <a:gd name="connsiteX5" fmla="*/ 9800 w 10000"/>
              <a:gd name="connsiteY5" fmla="*/ 7303 h 10052"/>
              <a:gd name="connsiteX6" fmla="*/ 8404 w 10000"/>
              <a:gd name="connsiteY6" fmla="*/ 9170 h 10052"/>
              <a:gd name="connsiteX7" fmla="*/ 4879 w 10000"/>
              <a:gd name="connsiteY7" fmla="*/ 9738 h 10052"/>
              <a:gd name="connsiteX8" fmla="*/ 3595 w 10000"/>
              <a:gd name="connsiteY8" fmla="*/ 7610 h 10052"/>
              <a:gd name="connsiteX9" fmla="*/ 3716 w 10000"/>
              <a:gd name="connsiteY9" fmla="*/ 4779 h 10052"/>
              <a:gd name="connsiteX10" fmla="*/ 1274 w 10000"/>
              <a:gd name="connsiteY10" fmla="*/ 3385 h 10052"/>
              <a:gd name="connsiteX11" fmla="*/ 27 w 10000"/>
              <a:gd name="connsiteY11" fmla="*/ 2297 h 10052"/>
              <a:gd name="connsiteX0" fmla="*/ 27 w 10000"/>
              <a:gd name="connsiteY0" fmla="*/ 2293 h 10048"/>
              <a:gd name="connsiteX1" fmla="*/ 1118 w 10000"/>
              <a:gd name="connsiteY1" fmla="*/ 574 h 10048"/>
              <a:gd name="connsiteX2" fmla="*/ 5026 w 10000"/>
              <a:gd name="connsiteY2" fmla="*/ 119 h 10048"/>
              <a:gd name="connsiteX3" fmla="*/ 7349 w 10000"/>
              <a:gd name="connsiteY3" fmla="*/ 3072 h 10048"/>
              <a:gd name="connsiteX4" fmla="*/ 9847 w 10000"/>
              <a:gd name="connsiteY4" fmla="*/ 5263 h 10048"/>
              <a:gd name="connsiteX5" fmla="*/ 9800 w 10000"/>
              <a:gd name="connsiteY5" fmla="*/ 7299 h 10048"/>
              <a:gd name="connsiteX6" fmla="*/ 8404 w 10000"/>
              <a:gd name="connsiteY6" fmla="*/ 9166 h 10048"/>
              <a:gd name="connsiteX7" fmla="*/ 4879 w 10000"/>
              <a:gd name="connsiteY7" fmla="*/ 9734 h 10048"/>
              <a:gd name="connsiteX8" fmla="*/ 3595 w 10000"/>
              <a:gd name="connsiteY8" fmla="*/ 7606 h 10048"/>
              <a:gd name="connsiteX9" fmla="*/ 3716 w 10000"/>
              <a:gd name="connsiteY9" fmla="*/ 4775 h 10048"/>
              <a:gd name="connsiteX10" fmla="*/ 1274 w 10000"/>
              <a:gd name="connsiteY10" fmla="*/ 3381 h 10048"/>
              <a:gd name="connsiteX11" fmla="*/ 27 w 10000"/>
              <a:gd name="connsiteY11" fmla="*/ 2293 h 10048"/>
              <a:gd name="connsiteX0" fmla="*/ 27 w 9990"/>
              <a:gd name="connsiteY0" fmla="*/ 2293 h 10048"/>
              <a:gd name="connsiteX1" fmla="*/ 1118 w 9990"/>
              <a:gd name="connsiteY1" fmla="*/ 574 h 10048"/>
              <a:gd name="connsiteX2" fmla="*/ 5026 w 9990"/>
              <a:gd name="connsiteY2" fmla="*/ 119 h 10048"/>
              <a:gd name="connsiteX3" fmla="*/ 7349 w 9990"/>
              <a:gd name="connsiteY3" fmla="*/ 3072 h 10048"/>
              <a:gd name="connsiteX4" fmla="*/ 9847 w 9990"/>
              <a:gd name="connsiteY4" fmla="*/ 5263 h 10048"/>
              <a:gd name="connsiteX5" fmla="*/ 9769 w 9990"/>
              <a:gd name="connsiteY5" fmla="*/ 7272 h 10048"/>
              <a:gd name="connsiteX6" fmla="*/ 8404 w 9990"/>
              <a:gd name="connsiteY6" fmla="*/ 9166 h 10048"/>
              <a:gd name="connsiteX7" fmla="*/ 4879 w 9990"/>
              <a:gd name="connsiteY7" fmla="*/ 9734 h 10048"/>
              <a:gd name="connsiteX8" fmla="*/ 3595 w 9990"/>
              <a:gd name="connsiteY8" fmla="*/ 7606 h 10048"/>
              <a:gd name="connsiteX9" fmla="*/ 3716 w 9990"/>
              <a:gd name="connsiteY9" fmla="*/ 4775 h 10048"/>
              <a:gd name="connsiteX10" fmla="*/ 1274 w 9990"/>
              <a:gd name="connsiteY10" fmla="*/ 3381 h 10048"/>
              <a:gd name="connsiteX11" fmla="*/ 27 w 9990"/>
              <a:gd name="connsiteY11" fmla="*/ 2293 h 10048"/>
              <a:gd name="connsiteX0" fmla="*/ 27 w 10005"/>
              <a:gd name="connsiteY0" fmla="*/ 2282 h 10001"/>
              <a:gd name="connsiteX1" fmla="*/ 1119 w 10005"/>
              <a:gd name="connsiteY1" fmla="*/ 571 h 10001"/>
              <a:gd name="connsiteX2" fmla="*/ 5031 w 10005"/>
              <a:gd name="connsiteY2" fmla="*/ 118 h 10001"/>
              <a:gd name="connsiteX3" fmla="*/ 7356 w 10005"/>
              <a:gd name="connsiteY3" fmla="*/ 3057 h 10001"/>
              <a:gd name="connsiteX4" fmla="*/ 9857 w 10005"/>
              <a:gd name="connsiteY4" fmla="*/ 5238 h 10001"/>
              <a:gd name="connsiteX5" fmla="*/ 9795 w 10005"/>
              <a:gd name="connsiteY5" fmla="*/ 7237 h 10001"/>
              <a:gd name="connsiteX6" fmla="*/ 8412 w 10005"/>
              <a:gd name="connsiteY6" fmla="*/ 9122 h 10001"/>
              <a:gd name="connsiteX7" fmla="*/ 4884 w 10005"/>
              <a:gd name="connsiteY7" fmla="*/ 9688 h 10001"/>
              <a:gd name="connsiteX8" fmla="*/ 3599 w 10005"/>
              <a:gd name="connsiteY8" fmla="*/ 7570 h 10001"/>
              <a:gd name="connsiteX9" fmla="*/ 3720 w 10005"/>
              <a:gd name="connsiteY9" fmla="*/ 4752 h 10001"/>
              <a:gd name="connsiteX10" fmla="*/ 1275 w 10005"/>
              <a:gd name="connsiteY10" fmla="*/ 3365 h 10001"/>
              <a:gd name="connsiteX11" fmla="*/ 27 w 10005"/>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06"/>
              <a:gd name="connsiteY0" fmla="*/ 2282 h 10001"/>
              <a:gd name="connsiteX1" fmla="*/ 1119 w 10006"/>
              <a:gd name="connsiteY1" fmla="*/ 571 h 10001"/>
              <a:gd name="connsiteX2" fmla="*/ 5031 w 10006"/>
              <a:gd name="connsiteY2" fmla="*/ 118 h 10001"/>
              <a:gd name="connsiteX3" fmla="*/ 7356 w 10006"/>
              <a:gd name="connsiteY3" fmla="*/ 3057 h 10001"/>
              <a:gd name="connsiteX4" fmla="*/ 9857 w 10006"/>
              <a:gd name="connsiteY4" fmla="*/ 5238 h 10001"/>
              <a:gd name="connsiteX5" fmla="*/ 9811 w 10006"/>
              <a:gd name="connsiteY5" fmla="*/ 7237 h 10001"/>
              <a:gd name="connsiteX6" fmla="*/ 8412 w 10006"/>
              <a:gd name="connsiteY6" fmla="*/ 9122 h 10001"/>
              <a:gd name="connsiteX7" fmla="*/ 4884 w 10006"/>
              <a:gd name="connsiteY7" fmla="*/ 9688 h 10001"/>
              <a:gd name="connsiteX8" fmla="*/ 3599 w 10006"/>
              <a:gd name="connsiteY8" fmla="*/ 7570 h 10001"/>
              <a:gd name="connsiteX9" fmla="*/ 3720 w 10006"/>
              <a:gd name="connsiteY9" fmla="*/ 4752 h 10001"/>
              <a:gd name="connsiteX10" fmla="*/ 1275 w 10006"/>
              <a:gd name="connsiteY10" fmla="*/ 3365 h 10001"/>
              <a:gd name="connsiteX11" fmla="*/ 27 w 10006"/>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11" h="10001">
                <a:moveTo>
                  <a:pt x="32" y="2282"/>
                </a:moveTo>
                <a:cubicBezTo>
                  <a:pt x="-90" y="1629"/>
                  <a:pt x="96" y="1052"/>
                  <a:pt x="1124" y="571"/>
                </a:cubicBezTo>
                <a:cubicBezTo>
                  <a:pt x="1870" y="192"/>
                  <a:pt x="4334" y="-201"/>
                  <a:pt x="5036" y="118"/>
                </a:cubicBezTo>
                <a:cubicBezTo>
                  <a:pt x="6514" y="383"/>
                  <a:pt x="6533" y="2268"/>
                  <a:pt x="7361" y="3057"/>
                </a:cubicBezTo>
                <a:cubicBezTo>
                  <a:pt x="8444" y="4290"/>
                  <a:pt x="9614" y="4452"/>
                  <a:pt x="9862" y="5238"/>
                </a:cubicBezTo>
                <a:cubicBezTo>
                  <a:pt x="10144" y="5861"/>
                  <a:pt x="9967" y="6629"/>
                  <a:pt x="9816" y="7237"/>
                </a:cubicBezTo>
                <a:cubicBezTo>
                  <a:pt x="9477" y="8190"/>
                  <a:pt x="8785" y="8892"/>
                  <a:pt x="8417" y="9122"/>
                </a:cubicBezTo>
                <a:cubicBezTo>
                  <a:pt x="7779" y="9640"/>
                  <a:pt x="6275" y="10453"/>
                  <a:pt x="4889" y="9688"/>
                </a:cubicBezTo>
                <a:cubicBezTo>
                  <a:pt x="4218" y="9386"/>
                  <a:pt x="3508" y="8493"/>
                  <a:pt x="3604" y="7570"/>
                </a:cubicBezTo>
                <a:cubicBezTo>
                  <a:pt x="3513" y="6793"/>
                  <a:pt x="4161" y="5419"/>
                  <a:pt x="3725" y="4752"/>
                </a:cubicBezTo>
                <a:cubicBezTo>
                  <a:pt x="3408" y="4044"/>
                  <a:pt x="2022" y="3658"/>
                  <a:pt x="1280" y="3365"/>
                </a:cubicBezTo>
                <a:cubicBezTo>
                  <a:pt x="854" y="3135"/>
                  <a:pt x="268" y="2966"/>
                  <a:pt x="32" y="2282"/>
                </a:cubicBezTo>
                <a:close/>
              </a:path>
            </a:pathLst>
          </a:custGeom>
          <a:noFill/>
          <a:ln>
            <a:noFill/>
          </a:ln>
        </p:spPr>
        <p:txBody>
          <a:bodyPr anchor="ctr"/>
          <a:lstStyle>
            <a:lvl1pPr algn="ctr">
              <a:defRPr sz="2400"/>
            </a:lvl1pPr>
          </a:lstStyle>
          <a:p>
            <a:r>
              <a:rPr lang="en-AU" dirty="0"/>
              <a:t>Click in middle icon to insert image. </a:t>
            </a:r>
          </a:p>
        </p:txBody>
      </p:sp>
      <p:cxnSp>
        <p:nvCxnSpPr>
          <p:cNvPr id="9" name="Straight Connector 8">
            <a:extLst>
              <a:ext uri="{FF2B5EF4-FFF2-40B4-BE49-F238E27FC236}">
                <a16:creationId xmlns:a16="http://schemas.microsoft.com/office/drawing/2014/main" id="{CFD586C5-66CA-44FB-A327-F76F50DC77FC}"/>
              </a:ext>
            </a:extLst>
          </p:cNvPr>
          <p:cNvCxnSpPr>
            <a:cxnSpLocks/>
          </p:cNvCxnSpPr>
          <p:nvPr userDrawn="1"/>
        </p:nvCxnSpPr>
        <p:spPr>
          <a:xfrm>
            <a:off x="6730410" y="3813402"/>
            <a:ext cx="3644513" cy="956685"/>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366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B9CE278D-8EEB-4696-B6F8-1AE161FF51D2}"/>
              </a:ext>
            </a:extLst>
          </p:cNvPr>
          <p:cNvSpPr>
            <a:spLocks noGrp="1"/>
          </p:cNvSpPr>
          <p:nvPr>
            <p:ph type="body" sz="quarter" idx="10"/>
          </p:nvPr>
        </p:nvSpPr>
        <p:spPr>
          <a:xfrm>
            <a:off x="-1" y="-5270"/>
            <a:ext cx="15663600" cy="13721269"/>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97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5 h 10005"/>
              <a:gd name="connsiteX1" fmla="*/ 1045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3249 w 10000"/>
              <a:gd name="connsiteY2" fmla="*/ 2450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7500 w 10000"/>
              <a:gd name="connsiteY3" fmla="*/ 7961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5">
                <a:moveTo>
                  <a:pt x="0" y="5"/>
                </a:moveTo>
                <a:lnTo>
                  <a:pt x="1058" y="0"/>
                </a:lnTo>
                <a:cubicBezTo>
                  <a:pt x="1097" y="318"/>
                  <a:pt x="943" y="1798"/>
                  <a:pt x="1957" y="3416"/>
                </a:cubicBezTo>
                <a:cubicBezTo>
                  <a:pt x="2746" y="4514"/>
                  <a:pt x="3477" y="4911"/>
                  <a:pt x="5559" y="6048"/>
                </a:cubicBezTo>
                <a:cubicBezTo>
                  <a:pt x="6393" y="6471"/>
                  <a:pt x="7410" y="7097"/>
                  <a:pt x="8135" y="7773"/>
                </a:cubicBezTo>
                <a:cubicBezTo>
                  <a:pt x="8644" y="8248"/>
                  <a:pt x="9260" y="8886"/>
                  <a:pt x="10000" y="10005"/>
                </a:cubicBezTo>
                <a:lnTo>
                  <a:pt x="0" y="10005"/>
                </a:lnTo>
                <a:lnTo>
                  <a:pt x="0" y="5"/>
                </a:lnTo>
                <a:close/>
              </a:path>
            </a:pathLst>
          </a:custGeom>
          <a:solidFill>
            <a:schemeClr val="bg1">
              <a:alpha val="90000"/>
            </a:schemeClr>
          </a:solidFill>
        </p:spPr>
        <p:txBody>
          <a:bodyPr/>
          <a:lstStyle>
            <a:lvl1pPr>
              <a:lnSpc>
                <a:spcPct val="100000"/>
              </a:lnSpc>
              <a:spcAft>
                <a:spcPts val="0"/>
              </a:spcAft>
              <a:defRPr sz="1000">
                <a:noFill/>
              </a:defRPr>
            </a:lvl1pPr>
            <a:lvl2pPr>
              <a:lnSpc>
                <a:spcPct val="100000"/>
              </a:lnSpc>
              <a:spcAft>
                <a:spcPts val="0"/>
              </a:spcAft>
              <a:defRPr sz="1000">
                <a:noFill/>
              </a:defRPr>
            </a:lvl2pPr>
            <a:lvl3pPr marL="0" indent="0">
              <a:lnSpc>
                <a:spcPct val="100000"/>
              </a:lnSpc>
              <a:spcAft>
                <a:spcPts val="0"/>
              </a:spcAft>
              <a:buNone/>
              <a:defRPr sz="1000">
                <a:noFill/>
              </a:defRPr>
            </a:lvl3pPr>
            <a:lvl4pPr marL="0" indent="0">
              <a:lnSpc>
                <a:spcPct val="100000"/>
              </a:lnSpc>
              <a:spcAft>
                <a:spcPts val="0"/>
              </a:spcAft>
              <a:buNone/>
              <a:defRPr sz="1000">
                <a:noFill/>
              </a:defRPr>
            </a:lvl4pPr>
            <a:lvl5pPr marL="0" indent="0">
              <a:lnSpc>
                <a:spcPct val="100000"/>
              </a:lnSpc>
              <a:spcAft>
                <a:spcPts val="0"/>
              </a:spcAft>
              <a:buNone/>
              <a:defRPr sz="1000">
                <a:noFill/>
              </a:defRPr>
            </a:lvl5pPr>
            <a:lvl6pPr marL="0" indent="0">
              <a:lnSpc>
                <a:spcPct val="100000"/>
              </a:lnSpc>
              <a:spcAft>
                <a:spcPts val="0"/>
              </a:spcAft>
              <a:buNone/>
              <a:defRPr sz="1000">
                <a:noFill/>
              </a:defRPr>
            </a:lvl6pPr>
            <a:lvl7pPr marL="0" indent="0">
              <a:lnSpc>
                <a:spcPct val="100000"/>
              </a:lnSpc>
              <a:spcAft>
                <a:spcPts val="0"/>
              </a:spcAft>
              <a:buNone/>
              <a:defRPr sz="1000">
                <a:noFill/>
              </a:defRPr>
            </a:lvl7pPr>
            <a:lvl8pPr marL="0" indent="0">
              <a:lnSpc>
                <a:spcPct val="100000"/>
              </a:lnSpc>
              <a:spcAft>
                <a:spcPts val="0"/>
              </a:spcAft>
              <a:buNone/>
              <a:defRPr sz="1000">
                <a:noFill/>
              </a:defRPr>
            </a:lvl8pPr>
            <a:lvl9pPr marL="0" indent="0">
              <a:lnSpc>
                <a:spcPct val="100000"/>
              </a:lnSpc>
              <a:spcAft>
                <a:spcPts val="0"/>
              </a:spcAft>
              <a:buNone/>
              <a:defRPr sz="10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451643" y="9822694"/>
            <a:ext cx="8480218" cy="1491516"/>
          </a:xfrm>
        </p:spPr>
        <p:txBody>
          <a:bodyPr/>
          <a:lstStyle/>
          <a:p>
            <a:r>
              <a:rPr lang="en-US" noProof="0"/>
              <a:t>Click to edit Master title style</a:t>
            </a:r>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9" name="Picture Placeholder 8">
            <a:extLst>
              <a:ext uri="{FF2B5EF4-FFF2-40B4-BE49-F238E27FC236}">
                <a16:creationId xmlns:a16="http://schemas.microsoft.com/office/drawing/2014/main" id="{55EE3CD5-309D-4967-8A61-7F546CA80DFF}"/>
              </a:ext>
            </a:extLst>
          </p:cNvPr>
          <p:cNvSpPr>
            <a:spLocks noGrp="1"/>
          </p:cNvSpPr>
          <p:nvPr>
            <p:ph type="pic" sz="quarter" idx="15" hasCustomPrompt="1"/>
          </p:nvPr>
        </p:nvSpPr>
        <p:spPr>
          <a:xfrm>
            <a:off x="0" y="0"/>
            <a:ext cx="24384000" cy="13720763"/>
          </a:xfrm>
        </p:spPr>
        <p:txBody>
          <a:bodyPr anchor="ctr"/>
          <a:lstStyle>
            <a:lvl1pPr algn="ctr">
              <a:defRPr/>
            </a:lvl1pPr>
          </a:lstStyle>
          <a:p>
            <a:r>
              <a:rPr lang="en-AU" dirty="0"/>
              <a:t>Click in the middle icon to insert picture. </a:t>
            </a:r>
            <a:br>
              <a:rPr lang="en-AU" dirty="0"/>
            </a:br>
            <a:r>
              <a:rPr lang="en-AU" dirty="0"/>
              <a:t>Then right click and send to back.</a:t>
            </a:r>
          </a:p>
        </p:txBody>
      </p:sp>
    </p:spTree>
    <p:extLst>
      <p:ext uri="{BB962C8B-B14F-4D97-AF65-F5344CB8AC3E}">
        <p14:creationId xmlns:p14="http://schemas.microsoft.com/office/powerpoint/2010/main" val="602858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st P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0DB917-C705-49F9-B42A-25CB97ECC7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839" y="11313495"/>
            <a:ext cx="3209551" cy="905258"/>
          </a:xfrm>
          <a:prstGeom prst="rect">
            <a:avLst/>
          </a:prstGeom>
        </p:spPr>
      </p:pic>
      <p:pic>
        <p:nvPicPr>
          <p:cNvPr id="11" name="Picture 10">
            <a:extLst>
              <a:ext uri="{FF2B5EF4-FFF2-40B4-BE49-F238E27FC236}">
                <a16:creationId xmlns:a16="http://schemas.microsoft.com/office/drawing/2014/main" id="{0F3CEB39-09CB-4637-B543-05B2C395ED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5141" y="3015988"/>
            <a:ext cx="18013717" cy="7684024"/>
          </a:xfrm>
          <a:prstGeom prst="rect">
            <a:avLst/>
          </a:prstGeom>
        </p:spPr>
      </p:pic>
    </p:spTree>
    <p:extLst>
      <p:ext uri="{BB962C8B-B14F-4D97-AF65-F5344CB8AC3E}">
        <p14:creationId xmlns:p14="http://schemas.microsoft.com/office/powerpoint/2010/main" val="318651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dirty="0"/>
          </a:p>
        </p:txBody>
      </p:sp>
      <p:sp>
        <p:nvSpPr>
          <p:cNvPr id="14" name="Slide Number Placeholder 13"/>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p>
            <a:r>
              <a:rPr lang="en-AU"/>
              <a:t>Presentation title goes here</a:t>
            </a:r>
            <a:endParaRPr lang="en-AU" dirty="0"/>
          </a:p>
        </p:txBody>
      </p:sp>
    </p:spTree>
    <p:extLst>
      <p:ext uri="{BB962C8B-B14F-4D97-AF65-F5344CB8AC3E}">
        <p14:creationId xmlns:p14="http://schemas.microsoft.com/office/powerpoint/2010/main" val="54654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77F49E7-E29F-4A11-8A81-7EA3C307C65B}"/>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a:off x="20877965" y="857"/>
            <a:ext cx="3504511" cy="13714286"/>
          </a:xfrm>
          <a:prstGeom prst="rect">
            <a:avLst/>
          </a:prstGeom>
        </p:spPr>
      </p:pic>
      <p:sp>
        <p:nvSpPr>
          <p:cNvPr id="2" name="Title Placeholder 1"/>
          <p:cNvSpPr>
            <a:spLocks noGrp="1"/>
          </p:cNvSpPr>
          <p:nvPr>
            <p:ph type="title"/>
          </p:nvPr>
        </p:nvSpPr>
        <p:spPr>
          <a:xfrm>
            <a:off x="2451642" y="2371824"/>
            <a:ext cx="18336313" cy="1491516"/>
          </a:xfrm>
          <a:prstGeom prst="rect">
            <a:avLst/>
          </a:prstGeom>
        </p:spPr>
        <p:txBody>
          <a:bodyPr vert="horz" lIns="0" tIns="0" rIns="0" bIns="0" rtlCol="0" anchor="t">
            <a:noAutofit/>
          </a:bodyPr>
          <a:lstStyle/>
          <a:p>
            <a:r>
              <a:rPr lang="en-US" noProof="0"/>
              <a:t>Click to edit Master title style</a:t>
            </a:r>
            <a:endParaRPr lang="en-AU" noProof="0" dirty="0"/>
          </a:p>
        </p:txBody>
      </p:sp>
      <p:sp>
        <p:nvSpPr>
          <p:cNvPr id="3" name="Text Placeholder 2"/>
          <p:cNvSpPr>
            <a:spLocks noGrp="1"/>
          </p:cNvSpPr>
          <p:nvPr>
            <p:ph type="body" idx="1"/>
          </p:nvPr>
        </p:nvSpPr>
        <p:spPr>
          <a:xfrm>
            <a:off x="2451642" y="4368480"/>
            <a:ext cx="18336313" cy="8710706"/>
          </a:xfrm>
          <a:prstGeom prst="rect">
            <a:avLst/>
          </a:prstGeom>
        </p:spPr>
        <p:txBody>
          <a:bodyPr vert="horz" lIns="0" tIns="0" rIns="0" bIns="0" rtlCol="0">
            <a:noAutofit/>
          </a:body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Date Placeholder 3"/>
          <p:cNvSpPr>
            <a:spLocks noGrp="1"/>
          </p:cNvSpPr>
          <p:nvPr>
            <p:ph type="dt" sz="half" idx="2"/>
          </p:nvPr>
        </p:nvSpPr>
        <p:spPr>
          <a:xfrm>
            <a:off x="17852332" y="591268"/>
            <a:ext cx="6051266" cy="432000"/>
          </a:xfrm>
          <a:prstGeom prst="rect">
            <a:avLst/>
          </a:prstGeom>
        </p:spPr>
        <p:txBody>
          <a:bodyPr vert="horz" lIns="0" tIns="0" rIns="0" bIns="0" rtlCol="0" anchor="ctr"/>
          <a:lstStyle>
            <a:lvl1pPr algn="l">
              <a:defRPr sz="1000">
                <a:solidFill>
                  <a:schemeClr val="tx1"/>
                </a:solidFill>
                <a:latin typeface="+mn-lt"/>
                <a:cs typeface="Arial" pitchFamily="34" charset="0"/>
              </a:defRPr>
            </a:lvl1pPr>
          </a:lstStyle>
          <a:p>
            <a:r>
              <a:rPr lang="en-US" noProof="0"/>
              <a:t>XX Month 2019</a:t>
            </a:r>
            <a:endParaRPr lang="en-AU" noProof="0" dirty="0"/>
          </a:p>
        </p:txBody>
      </p:sp>
      <p:sp>
        <p:nvSpPr>
          <p:cNvPr id="6" name="Slide Number Placeholder 5"/>
          <p:cNvSpPr>
            <a:spLocks noGrp="1"/>
          </p:cNvSpPr>
          <p:nvPr>
            <p:ph type="sldNum" sz="quarter" idx="4"/>
          </p:nvPr>
        </p:nvSpPr>
        <p:spPr>
          <a:xfrm>
            <a:off x="23178946" y="6972543"/>
            <a:ext cx="904873" cy="432000"/>
          </a:xfrm>
          <a:prstGeom prst="rect">
            <a:avLst/>
          </a:prstGeom>
        </p:spPr>
        <p:txBody>
          <a:bodyPr vert="horz" lIns="0" tIns="0" rIns="0" bIns="0" rtlCol="0" anchor="ctr"/>
          <a:lstStyle>
            <a:lvl1pPr algn="ctr">
              <a:defRPr lang="en-AU" sz="3600" b="1" smtClean="0">
                <a:solidFill>
                  <a:schemeClr val="bg1"/>
                </a:solidFill>
                <a:latin typeface="+mn-lt"/>
                <a:cs typeface="Arial" pitchFamily="34" charset="0"/>
              </a:defRPr>
            </a:lvl1pPr>
          </a:lstStyle>
          <a:p>
            <a:fld id="{CE1B70CE-F4BC-4B6F-A663-B479B5E51611}" type="slidenum">
              <a:rPr lang="en-AU" smtClean="0"/>
              <a:pPr/>
              <a:t>‹#›</a:t>
            </a:fld>
            <a:endParaRPr lang="en-AU" dirty="0"/>
          </a:p>
        </p:txBody>
      </p:sp>
      <p:sp>
        <p:nvSpPr>
          <p:cNvPr id="8" name="Footer Placeholder 7">
            <a:extLst>
              <a:ext uri="{FF2B5EF4-FFF2-40B4-BE49-F238E27FC236}">
                <a16:creationId xmlns:a16="http://schemas.microsoft.com/office/drawing/2014/main" id="{49C9EB57-13FF-4D87-A5B6-2561934128B6}"/>
              </a:ext>
            </a:extLst>
          </p:cNvPr>
          <p:cNvSpPr>
            <a:spLocks noGrp="1"/>
          </p:cNvSpPr>
          <p:nvPr>
            <p:ph type="ftr" sz="quarter" idx="3"/>
          </p:nvPr>
        </p:nvSpPr>
        <p:spPr>
          <a:xfrm>
            <a:off x="2451642" y="556549"/>
            <a:ext cx="14150848" cy="438790"/>
          </a:xfrm>
          <a:prstGeom prst="rect">
            <a:avLst/>
          </a:prstGeom>
        </p:spPr>
        <p:txBody>
          <a:bodyPr vert="horz" lIns="0" tIns="0" rIns="0" bIns="0" rtlCol="0" anchor="t"/>
          <a:lstStyle>
            <a:lvl1pPr algn="l">
              <a:defRPr sz="2400">
                <a:solidFill>
                  <a:schemeClr val="tx2"/>
                </a:solidFill>
              </a:defRPr>
            </a:lvl1pPr>
          </a:lstStyle>
          <a:p>
            <a:r>
              <a:rPr lang="en-AU"/>
              <a:t>Presentation title goes here</a:t>
            </a:r>
            <a:endParaRPr lang="en-AU" dirty="0"/>
          </a:p>
        </p:txBody>
      </p:sp>
      <p:pic>
        <p:nvPicPr>
          <p:cNvPr id="9" name="Picture 8" descr="A close up of a logo&#10;&#10;Description automatically generated">
            <a:extLst>
              <a:ext uri="{FF2B5EF4-FFF2-40B4-BE49-F238E27FC236}">
                <a16:creationId xmlns:a16="http://schemas.microsoft.com/office/drawing/2014/main" id="{46E90E86-3DA3-42D4-BD17-F307D6A4740B}"/>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1574342" y="12466537"/>
            <a:ext cx="2173228" cy="612649"/>
          </a:xfrm>
          <a:prstGeom prst="rect">
            <a:avLst/>
          </a:prstGeom>
        </p:spPr>
      </p:pic>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50" r:id="rId6"/>
    <p:sldLayoutId id="2147483660" r:id="rId7"/>
    <p:sldLayoutId id="2147483657" r:id="rId8"/>
    <p:sldLayoutId id="2147483658" r:id="rId9"/>
    <p:sldLayoutId id="2147483656" r:id="rId10"/>
    <p:sldLayoutId id="2147483659" r:id="rId11"/>
    <p:sldLayoutId id="2147483665" r:id="rId12"/>
    <p:sldLayoutId id="2147483667" r:id="rId13"/>
    <p:sldLayoutId id="2147483654" r:id="rId14"/>
    <p:sldLayoutId id="2147483655" r:id="rId15"/>
  </p:sldLayoutIdLst>
  <p:hf hdr="0"/>
  <p:txStyles>
    <p:titleStyle>
      <a:lvl1pPr algn="l" defTabSz="914400" rtl="0" eaLnBrk="1" latinLnBrk="0" hangingPunct="1">
        <a:lnSpc>
          <a:spcPts val="5600"/>
        </a:lnSpc>
        <a:spcBef>
          <a:spcPct val="0"/>
        </a:spcBef>
        <a:buNone/>
        <a:defRPr sz="4600" b="1" kern="1200">
          <a:solidFill>
            <a:schemeClr val="tx2"/>
          </a:solidFill>
          <a:latin typeface="+mj-lt"/>
          <a:ea typeface="+mj-ea"/>
          <a:cs typeface="Arial" pitchFamily="34" charset="0"/>
        </a:defRPr>
      </a:lvl1pPr>
    </p:titleStyle>
    <p:bodyStyle>
      <a:lvl1pPr marL="0" indent="0" algn="l" defTabSz="914400" rtl="0" eaLnBrk="1" latinLnBrk="0" hangingPunct="1">
        <a:lnSpc>
          <a:spcPts val="5400"/>
        </a:lnSpc>
        <a:spcBef>
          <a:spcPts val="0"/>
        </a:spcBef>
        <a:spcAft>
          <a:spcPts val="1300"/>
        </a:spcAft>
        <a:buFont typeface="Arial" pitchFamily="34" charset="0"/>
        <a:buNone/>
        <a:defRPr sz="4600" kern="1200" baseline="0">
          <a:solidFill>
            <a:schemeClr val="tx2"/>
          </a:solidFill>
          <a:latin typeface="+mn-lt"/>
          <a:ea typeface="+mn-ea"/>
          <a:cs typeface="Arial" pitchFamily="34" charset="0"/>
        </a:defRPr>
      </a:lvl1pPr>
      <a:lvl2pPr marL="0" indent="0" algn="l" defTabSz="914400" rtl="0" eaLnBrk="1" latinLnBrk="0" hangingPunct="1">
        <a:lnSpc>
          <a:spcPts val="4800"/>
        </a:lnSpc>
        <a:spcBef>
          <a:spcPts val="0"/>
        </a:spcBef>
        <a:spcAft>
          <a:spcPts val="567"/>
        </a:spcAft>
        <a:buClrTx/>
        <a:buSzPct val="100000"/>
        <a:buFont typeface="Arial" panose="020B0604020202020204" pitchFamily="34" charset="0"/>
        <a:buNone/>
        <a:defRPr sz="3400" kern="1200">
          <a:solidFill>
            <a:schemeClr val="tx2"/>
          </a:solidFill>
          <a:latin typeface="+mn-lt"/>
          <a:ea typeface="+mn-ea"/>
          <a:cs typeface="Arial" pitchFamily="34" charset="0"/>
        </a:defRPr>
      </a:lvl2pPr>
      <a:lvl3pPr marL="43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3pPr>
      <a:lvl4pPr marL="86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4pPr>
      <a:lvl5pPr marL="1296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baseline="0">
          <a:solidFill>
            <a:schemeClr val="tx2"/>
          </a:solidFill>
          <a:latin typeface="+mn-lt"/>
          <a:ea typeface="+mn-ea"/>
          <a:cs typeface="Arial" pitchFamily="34" charset="0"/>
        </a:defRPr>
      </a:lvl5pPr>
      <a:lvl6pPr marL="1728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6pPr>
      <a:lvl7pPr marL="2160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7pPr>
      <a:lvl8pPr marL="259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8pPr>
      <a:lvl9pPr marL="302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E58D-C71C-4388-A7A2-14DC837DC947}"/>
              </a:ext>
            </a:extLst>
          </p:cNvPr>
          <p:cNvSpPr>
            <a:spLocks noGrp="1"/>
          </p:cNvSpPr>
          <p:nvPr>
            <p:ph type="title"/>
          </p:nvPr>
        </p:nvSpPr>
        <p:spPr>
          <a:xfrm>
            <a:off x="-22820" y="3545632"/>
            <a:ext cx="21392106" cy="5046911"/>
          </a:xfrm>
        </p:spPr>
        <p:txBody>
          <a:bodyPr/>
          <a:lstStyle/>
          <a:p>
            <a:pPr algn="ctr">
              <a:spcAft>
                <a:spcPts val="1200"/>
              </a:spcAft>
            </a:pPr>
            <a:r>
              <a:rPr lang="en-US" altLang="en-US" sz="9900" dirty="0" smtClean="0"/>
              <a:t>Module 4.1 / Week 7</a:t>
            </a:r>
            <a:br>
              <a:rPr lang="en-US" altLang="en-US" sz="9900" dirty="0" smtClean="0"/>
            </a:br>
            <a:r>
              <a:rPr lang="en-US" altLang="en-US" dirty="0" smtClean="0"/>
              <a:t/>
            </a:r>
            <a:br>
              <a:rPr lang="en-US" altLang="en-US" dirty="0" smtClean="0"/>
            </a:br>
            <a:r>
              <a:rPr lang="en-US" altLang="en-US" dirty="0" smtClean="0"/>
              <a:t>   </a:t>
            </a:r>
            <a:r>
              <a:rPr lang="en-AU" altLang="en-US" sz="9900" dirty="0"/>
              <a:t>Tests of </a:t>
            </a:r>
            <a:r>
              <a:rPr lang="en-AU" altLang="en-US" sz="9900" dirty="0" smtClean="0"/>
              <a:t>Controls</a:t>
            </a:r>
            <a:endParaRPr lang="en-US" altLang="en-US" sz="9900" dirty="0"/>
          </a:p>
        </p:txBody>
      </p:sp>
      <p:sp>
        <p:nvSpPr>
          <p:cNvPr id="3" name="Date Placeholder 2">
            <a:extLst>
              <a:ext uri="{FF2B5EF4-FFF2-40B4-BE49-F238E27FC236}">
                <a16:creationId xmlns:a16="http://schemas.microsoft.com/office/drawing/2014/main" id="{12D7A751-39AF-41B8-B003-901E466F990E}"/>
              </a:ext>
            </a:extLst>
          </p:cNvPr>
          <p:cNvSpPr>
            <a:spLocks noGrp="1"/>
          </p:cNvSpPr>
          <p:nvPr>
            <p:ph type="dt" sz="half" idx="10"/>
          </p:nvPr>
        </p:nvSpPr>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dirty="0">
              <a:ln>
                <a:noFill/>
              </a:ln>
              <a:solidFill>
                <a:prstClr val="white"/>
              </a:solidFill>
              <a:effectLst/>
              <a:uLnTx/>
              <a:uFillTx/>
              <a:latin typeface="Arial"/>
              <a:ea typeface="+mn-ea"/>
              <a:cs typeface="Arial" pitchFamily="34" charset="0"/>
            </a:endParaRPr>
          </a:p>
        </p:txBody>
      </p:sp>
      <p:sp>
        <p:nvSpPr>
          <p:cNvPr id="6" name="Footer Placeholder 5">
            <a:extLst>
              <a:ext uri="{FF2B5EF4-FFF2-40B4-BE49-F238E27FC236}">
                <a16:creationId xmlns:a16="http://schemas.microsoft.com/office/drawing/2014/main" id="{1783B35F-56FA-4139-892E-C49455676B90}"/>
              </a:ext>
            </a:extLst>
          </p:cNvPr>
          <p:cNvSpPr>
            <a:spLocks noGrp="1"/>
          </p:cNvSpPr>
          <p:nvPr>
            <p:ph type="ftr" sz="quarter" idx="11"/>
          </p:nvPr>
        </p:nvSpPr>
        <p:spPr>
          <a:xfrm>
            <a:off x="454696" y="12255229"/>
            <a:ext cx="14150848" cy="438790"/>
          </a:xfrm>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r>
              <a:rPr kumimoji="0" lang="en-AU" sz="4400" b="1" i="0" u="none" strike="noStrike" kern="1200" cap="none" spc="0" normalizeH="0" baseline="0" noProof="0" dirty="0" smtClean="0">
                <a:ln>
                  <a:noFill/>
                </a:ln>
                <a:solidFill>
                  <a:prstClr val="white"/>
                </a:solidFill>
                <a:effectLst/>
                <a:uLnTx/>
                <a:uFillTx/>
                <a:latin typeface="Arial"/>
                <a:ea typeface="+mn-ea"/>
                <a:cs typeface="+mn-cs"/>
              </a:rPr>
              <a:t>ACCT6006  Auditing Theory and Practice</a:t>
            </a:r>
            <a:endParaRPr kumimoji="0" lang="en-AU" sz="44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583485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4A376-5767-414C-9870-68FA5774C107}"/>
              </a:ext>
            </a:extLst>
          </p:cNvPr>
          <p:cNvSpPr>
            <a:spLocks noGrp="1"/>
          </p:cNvSpPr>
          <p:nvPr>
            <p:ph idx="1"/>
          </p:nvPr>
        </p:nvSpPr>
        <p:spPr>
          <a:xfrm>
            <a:off x="742728" y="1635307"/>
            <a:ext cx="22034448" cy="11106472"/>
          </a:xfrm>
        </p:spPr>
        <p:txBody>
          <a:bodyPr/>
          <a:lstStyle/>
          <a:p>
            <a:pPr lvl="1">
              <a:lnSpc>
                <a:spcPts val="5400"/>
              </a:lnSpc>
              <a:spcBef>
                <a:spcPts val="1800"/>
              </a:spcBef>
              <a:spcAft>
                <a:spcPts val="1300"/>
              </a:spcAft>
              <a:defRPr/>
            </a:pPr>
            <a:r>
              <a:rPr lang="en-AU" altLang="en-US" sz="4000" dirty="0"/>
              <a:t>7</a:t>
            </a:r>
            <a:r>
              <a:rPr lang="en-AU" altLang="en-US" sz="4000" dirty="0" smtClean="0"/>
              <a:t>.1 </a:t>
            </a:r>
            <a:r>
              <a:rPr lang="en-AU" altLang="en-US" sz="4000" dirty="0"/>
              <a:t>Understand that tests of controls are undertaken when the auditor intends to rely on controls to reduce the risk of material misstatement.</a:t>
            </a:r>
          </a:p>
          <a:p>
            <a:pPr lvl="1">
              <a:lnSpc>
                <a:spcPts val="5400"/>
              </a:lnSpc>
              <a:spcBef>
                <a:spcPts val="1800"/>
              </a:spcBef>
              <a:spcAft>
                <a:spcPts val="1300"/>
              </a:spcAft>
              <a:defRPr/>
            </a:pPr>
            <a:r>
              <a:rPr lang="en-AU" altLang="en-US" sz="4000" dirty="0"/>
              <a:t>7</a:t>
            </a:r>
            <a:r>
              <a:rPr lang="en-AU" altLang="en-US" sz="4000" dirty="0" smtClean="0"/>
              <a:t>.2 </a:t>
            </a:r>
            <a:r>
              <a:rPr lang="en-AU" altLang="en-US" sz="4000" dirty="0"/>
              <a:t>Appreciate that when undertaking tests of controls, the auditor must collect audit evidence about the existence, effectiveness and continuity of controls.</a:t>
            </a:r>
          </a:p>
          <a:p>
            <a:pPr lvl="1">
              <a:lnSpc>
                <a:spcPts val="5400"/>
              </a:lnSpc>
              <a:spcBef>
                <a:spcPts val="1800"/>
              </a:spcBef>
              <a:spcAft>
                <a:spcPts val="1300"/>
              </a:spcAft>
              <a:defRPr/>
            </a:pPr>
            <a:r>
              <a:rPr lang="en-AU" altLang="en-US" sz="4000" dirty="0"/>
              <a:t>7</a:t>
            </a:r>
            <a:r>
              <a:rPr lang="en-AU" altLang="en-US" sz="4000" dirty="0" smtClean="0"/>
              <a:t>.3 </a:t>
            </a:r>
            <a:r>
              <a:rPr lang="en-AU" altLang="en-US" sz="4000" dirty="0"/>
              <a:t>Identify factors affecting the auditor’s assessment of the sufficiency and appropriateness of evidence provided by tests of controls.</a:t>
            </a:r>
          </a:p>
          <a:p>
            <a:pPr lvl="1">
              <a:lnSpc>
                <a:spcPts val="5400"/>
              </a:lnSpc>
              <a:spcBef>
                <a:spcPts val="1800"/>
              </a:spcBef>
              <a:spcAft>
                <a:spcPts val="1300"/>
              </a:spcAft>
              <a:defRPr/>
            </a:pPr>
            <a:r>
              <a:rPr lang="en-AU" altLang="en-US" sz="4000" dirty="0"/>
              <a:t>7</a:t>
            </a:r>
            <a:r>
              <a:rPr lang="en-AU" altLang="en-US" sz="4000" dirty="0" smtClean="0"/>
              <a:t>.4 </a:t>
            </a:r>
            <a:r>
              <a:rPr lang="en-AU" altLang="en-US" sz="4000" dirty="0"/>
              <a:t>Describe the audit procedures for testing controls in the revenues, receivables and receipts system.</a:t>
            </a:r>
          </a:p>
          <a:p>
            <a:pPr lvl="1">
              <a:lnSpc>
                <a:spcPts val="5400"/>
              </a:lnSpc>
              <a:spcBef>
                <a:spcPts val="1800"/>
              </a:spcBef>
              <a:spcAft>
                <a:spcPts val="1300"/>
              </a:spcAft>
              <a:defRPr/>
            </a:pPr>
            <a:r>
              <a:rPr lang="en-AU" altLang="en-US" sz="4000" dirty="0"/>
              <a:t>7</a:t>
            </a:r>
            <a:r>
              <a:rPr lang="en-AU" altLang="en-US" sz="4000" dirty="0" smtClean="0"/>
              <a:t>.5 </a:t>
            </a:r>
            <a:r>
              <a:rPr lang="en-AU" altLang="en-US" sz="4000" dirty="0"/>
              <a:t>Describe the audit procedures for testing controls in the expenditures, payables and disbursements system.</a:t>
            </a:r>
          </a:p>
          <a:p>
            <a:pPr lvl="1">
              <a:lnSpc>
                <a:spcPts val="5400"/>
              </a:lnSpc>
              <a:spcBef>
                <a:spcPts val="1800"/>
              </a:spcBef>
              <a:spcAft>
                <a:spcPts val="1300"/>
              </a:spcAft>
              <a:defRPr/>
            </a:pPr>
            <a:r>
              <a:rPr lang="en-AU" altLang="en-US" sz="4000" dirty="0"/>
              <a:t>7</a:t>
            </a:r>
            <a:r>
              <a:rPr lang="en-AU" altLang="en-US" sz="4000" dirty="0" smtClean="0"/>
              <a:t>.6 </a:t>
            </a:r>
            <a:r>
              <a:rPr lang="en-AU" altLang="en-US" sz="4000" dirty="0"/>
              <a:t>Describe the audit procedures for testing controls relating to other types of expenditures, including contractual transactions.</a:t>
            </a:r>
          </a:p>
          <a:p>
            <a:pPr lvl="1">
              <a:lnSpc>
                <a:spcPts val="5400"/>
              </a:lnSpc>
              <a:spcBef>
                <a:spcPts val="1800"/>
              </a:spcBef>
              <a:spcAft>
                <a:spcPts val="1300"/>
              </a:spcAft>
              <a:defRPr/>
            </a:pPr>
            <a:r>
              <a:rPr lang="en-AU" altLang="en-US" sz="4000" dirty="0" smtClean="0"/>
              <a:t>7.7 </a:t>
            </a:r>
            <a:r>
              <a:rPr lang="en-AU" altLang="en-US" sz="4000" dirty="0"/>
              <a:t>Understand the auditing approaches used to test the controls contained in the client’s computer programs, including test data and integrated test facilities. </a:t>
            </a:r>
          </a:p>
          <a:p>
            <a:endParaRPr lang="en-AU" dirty="0"/>
          </a:p>
        </p:txBody>
      </p:sp>
      <p:sp>
        <p:nvSpPr>
          <p:cNvPr id="3" name="Slide Number Placeholder 2">
            <a:extLst>
              <a:ext uri="{FF2B5EF4-FFF2-40B4-BE49-F238E27FC236}">
                <a16:creationId xmlns:a16="http://schemas.microsoft.com/office/drawing/2014/main" id="{51497C49-DD68-43AB-ABA8-1EFD8FC499B1}"/>
              </a:ext>
            </a:extLst>
          </p:cNvPr>
          <p:cNvSpPr>
            <a:spLocks noGrp="1"/>
          </p:cNvSpPr>
          <p:nvPr>
            <p:ph type="sldNum" sz="quarter" idx="12"/>
          </p:nvPr>
        </p:nvSpPr>
        <p:spPr/>
        <p:txBody>
          <a:bodyPr/>
          <a:lstStyle/>
          <a:p>
            <a:fld id="{CE1B70CE-F4BC-4B6F-A663-B479B5E51611}" type="slidenum">
              <a:rPr lang="en-AU" noProof="0" smtClean="0"/>
              <a:pPr/>
              <a:t>2</a:t>
            </a:fld>
            <a:endParaRPr lang="en-AU" noProof="0" dirty="0"/>
          </a:p>
        </p:txBody>
      </p:sp>
      <p:sp>
        <p:nvSpPr>
          <p:cNvPr id="4" name="Title 3">
            <a:extLst>
              <a:ext uri="{FF2B5EF4-FFF2-40B4-BE49-F238E27FC236}">
                <a16:creationId xmlns:a16="http://schemas.microsoft.com/office/drawing/2014/main" id="{84EDB363-C2AA-485D-92FA-778E076FE30D}"/>
              </a:ext>
            </a:extLst>
          </p:cNvPr>
          <p:cNvSpPr>
            <a:spLocks noGrp="1"/>
          </p:cNvSpPr>
          <p:nvPr>
            <p:ph type="title"/>
          </p:nvPr>
        </p:nvSpPr>
        <p:spPr>
          <a:xfrm>
            <a:off x="1750840" y="449288"/>
            <a:ext cx="18336313" cy="1491516"/>
          </a:xfrm>
        </p:spPr>
        <p:txBody>
          <a:bodyPr/>
          <a:lstStyle/>
          <a:p>
            <a:r>
              <a:rPr lang="en-AU" dirty="0"/>
              <a:t>Learning Objectives</a:t>
            </a:r>
          </a:p>
        </p:txBody>
      </p:sp>
    </p:spTree>
    <p:extLst>
      <p:ext uri="{BB962C8B-B14F-4D97-AF65-F5344CB8AC3E}">
        <p14:creationId xmlns:p14="http://schemas.microsoft.com/office/powerpoint/2010/main" val="372083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8999AF-CDFD-4E70-ABEA-AA3460556EBD}"/>
              </a:ext>
            </a:extLst>
          </p:cNvPr>
          <p:cNvSpPr>
            <a:spLocks noGrp="1"/>
          </p:cNvSpPr>
          <p:nvPr>
            <p:ph type="body" sz="quarter" idx="15"/>
          </p:nvPr>
        </p:nvSpPr>
        <p:spPr/>
        <p:txBody>
          <a:bodyPr/>
          <a:lstStyle/>
          <a:p>
            <a:r>
              <a:rPr lang="en-AU" altLang="en-US" sz="9600" dirty="0"/>
              <a:t>LO </a:t>
            </a:r>
            <a:r>
              <a:rPr lang="en-AU" altLang="en-US" sz="9600" dirty="0"/>
              <a:t>7</a:t>
            </a:r>
            <a:r>
              <a:rPr lang="en-AU" altLang="en-US" sz="9600" dirty="0" smtClean="0"/>
              <a:t>.1</a:t>
            </a:r>
          </a:p>
          <a:p>
            <a:r>
              <a:rPr lang="en-AU" altLang="en-US" sz="9600" dirty="0"/>
              <a:t> </a:t>
            </a:r>
            <a:r>
              <a:rPr lang="en-AU" altLang="en-US" sz="9600" dirty="0" smtClean="0"/>
              <a:t>  </a:t>
            </a:r>
            <a:r>
              <a:rPr lang="en-AU" altLang="en-US" sz="9600" dirty="0" smtClean="0"/>
              <a:t> </a:t>
            </a:r>
            <a:r>
              <a:rPr lang="en-AU" altLang="en-US" sz="9600" dirty="0"/>
              <a:t>Tests of </a:t>
            </a:r>
            <a:r>
              <a:rPr lang="en-AU" altLang="en-US" sz="9600" dirty="0" smtClean="0"/>
              <a:t>Controls</a:t>
            </a:r>
            <a:endParaRPr lang="en-AU" dirty="0"/>
          </a:p>
        </p:txBody>
      </p:sp>
    </p:spTree>
    <p:extLst>
      <p:ext uri="{BB962C8B-B14F-4D97-AF65-F5344CB8AC3E}">
        <p14:creationId xmlns:p14="http://schemas.microsoft.com/office/powerpoint/2010/main" val="2564300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6B43EF-EF69-4DD7-8922-B5C5ED9ABCB9}"/>
              </a:ext>
            </a:extLst>
          </p:cNvPr>
          <p:cNvSpPr>
            <a:spLocks noGrp="1"/>
          </p:cNvSpPr>
          <p:nvPr>
            <p:ph idx="1"/>
          </p:nvPr>
        </p:nvSpPr>
        <p:spPr>
          <a:xfrm>
            <a:off x="1318792" y="2506098"/>
            <a:ext cx="20234248" cy="10386392"/>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Auditor must obtain sufficient appropriate evidence to support the assessed level of control risk (CR</a:t>
            </a:r>
            <a:r>
              <a:rPr lang="en-AU" altLang="en-US" sz="4700" dirty="0" smtClean="0"/>
              <a:t>).</a:t>
            </a:r>
            <a:endParaRPr lang="en-AU" altLang="en-US" sz="4000" dirty="0"/>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If CR is assessed as high for an account balance or assertion, there will be no tests of controls, because auditor does not plan to rely on such controls</a:t>
            </a:r>
            <a:r>
              <a:rPr lang="en-AU" altLang="en-US" sz="4700" dirty="0" smtClean="0"/>
              <a:t>.</a:t>
            </a:r>
            <a:endParaRPr lang="en-AU" altLang="en-US" sz="4700" dirty="0"/>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CR will be assessed as high if auditor has determined that:</a:t>
            </a:r>
          </a:p>
          <a:p>
            <a:pPr marL="3995550" lvl="8" indent="-571500">
              <a:defRPr/>
            </a:pPr>
            <a:r>
              <a:rPr lang="en-AU" altLang="en-US" sz="4000" dirty="0"/>
              <a:t>controls do not exist, </a:t>
            </a:r>
          </a:p>
          <a:p>
            <a:pPr marL="3995550" lvl="8" indent="-571500">
              <a:defRPr/>
            </a:pPr>
            <a:r>
              <a:rPr lang="en-AU" altLang="en-US" sz="4000" dirty="0"/>
              <a:t>controls that do exist will not provide reliable evidence, or </a:t>
            </a:r>
          </a:p>
          <a:p>
            <a:pPr marL="3995550" lvl="8" indent="-571500">
              <a:defRPr/>
            </a:pPr>
            <a:r>
              <a:rPr lang="en-AU" altLang="en-US" sz="4000" dirty="0"/>
              <a:t>it is more efficient or effective to gather the required evidence by undertaking substantive testing.</a:t>
            </a:r>
          </a:p>
          <a:p>
            <a:pPr marL="1403550" lvl="2" indent="-571500">
              <a:defRPr/>
            </a:pPr>
            <a:endParaRPr lang="en-AU" altLang="en-US" sz="4000" dirty="0"/>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The one exception, areas where substantive procedures alone may not provide sufficient appropriate evidence.</a:t>
            </a:r>
            <a:endParaRPr lang="en-US" altLang="en-US" sz="4700" dirty="0"/>
          </a:p>
          <a:p>
            <a:endParaRPr lang="en-AU" dirty="0"/>
          </a:p>
        </p:txBody>
      </p:sp>
      <p:sp>
        <p:nvSpPr>
          <p:cNvPr id="3" name="Slide Number Placeholder 2">
            <a:extLst>
              <a:ext uri="{FF2B5EF4-FFF2-40B4-BE49-F238E27FC236}">
                <a16:creationId xmlns:a16="http://schemas.microsoft.com/office/drawing/2014/main" id="{DC2C9667-53D3-4224-A807-A7AC6404D8EC}"/>
              </a:ext>
            </a:extLst>
          </p:cNvPr>
          <p:cNvSpPr>
            <a:spLocks noGrp="1"/>
          </p:cNvSpPr>
          <p:nvPr>
            <p:ph type="sldNum" sz="quarter" idx="12"/>
          </p:nvPr>
        </p:nvSpPr>
        <p:spPr/>
        <p:txBody>
          <a:bodyPr/>
          <a:lstStyle/>
          <a:p>
            <a:fld id="{CE1B70CE-F4BC-4B6F-A663-B479B5E51611}" type="slidenum">
              <a:rPr lang="en-AU" noProof="0" smtClean="0"/>
              <a:pPr/>
              <a:t>4</a:t>
            </a:fld>
            <a:endParaRPr lang="en-AU" noProof="0" dirty="0"/>
          </a:p>
        </p:txBody>
      </p:sp>
      <p:sp>
        <p:nvSpPr>
          <p:cNvPr id="4" name="Title 3">
            <a:extLst>
              <a:ext uri="{FF2B5EF4-FFF2-40B4-BE49-F238E27FC236}">
                <a16:creationId xmlns:a16="http://schemas.microsoft.com/office/drawing/2014/main" id="{82981FEC-A188-4D3C-9048-4065971BC297}"/>
              </a:ext>
            </a:extLst>
          </p:cNvPr>
          <p:cNvSpPr>
            <a:spLocks noGrp="1"/>
          </p:cNvSpPr>
          <p:nvPr>
            <p:ph type="title"/>
          </p:nvPr>
        </p:nvSpPr>
        <p:spPr>
          <a:xfrm>
            <a:off x="2398912" y="881336"/>
            <a:ext cx="18336313" cy="1491516"/>
          </a:xfrm>
        </p:spPr>
        <p:txBody>
          <a:bodyPr vert="horz" lIns="0" tIns="0" rIns="0" bIns="0" rtlCol="0" anchor="t">
            <a:noAutofit/>
          </a:bodyPr>
          <a:lstStyle/>
          <a:p>
            <a:pPr algn="ctr"/>
            <a:r>
              <a:rPr lang="en-AU" altLang="en-US" sz="6600" dirty="0">
                <a:solidFill>
                  <a:srgbClr val="0070C0"/>
                </a:solidFill>
                <a:cs typeface="+mj-cs"/>
              </a:rPr>
              <a:t> Tests of </a:t>
            </a:r>
            <a:r>
              <a:rPr lang="en-AU" altLang="en-US" sz="6600" dirty="0" smtClean="0">
                <a:solidFill>
                  <a:srgbClr val="0070C0"/>
                </a:solidFill>
                <a:cs typeface="+mj-cs"/>
              </a:rPr>
              <a:t>Controls</a:t>
            </a:r>
            <a:endParaRPr lang="en-AU" sz="6600" dirty="0">
              <a:solidFill>
                <a:srgbClr val="0070C0"/>
              </a:solidFill>
              <a:cs typeface="+mj-cs"/>
            </a:endParaRPr>
          </a:p>
        </p:txBody>
      </p:sp>
    </p:spTree>
    <p:extLst>
      <p:ext uri="{BB962C8B-B14F-4D97-AF65-F5344CB8AC3E}">
        <p14:creationId xmlns:p14="http://schemas.microsoft.com/office/powerpoint/2010/main" val="2550253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A68B6B-4D48-4879-99E9-867EB1DCD47C}"/>
              </a:ext>
            </a:extLst>
          </p:cNvPr>
          <p:cNvSpPr>
            <a:spLocks noGrp="1"/>
          </p:cNvSpPr>
          <p:nvPr>
            <p:ph idx="1"/>
          </p:nvPr>
        </p:nvSpPr>
        <p:spPr>
          <a:xfrm>
            <a:off x="1233920" y="3126580"/>
            <a:ext cx="20378264"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When control risk is assessed as less than high, </a:t>
            </a:r>
            <a:r>
              <a:rPr lang="en-AU" altLang="en-US" sz="4700" dirty="0" smtClean="0"/>
              <a:t> it </a:t>
            </a:r>
            <a:r>
              <a:rPr lang="en-AU" altLang="en-US" sz="4700" dirty="0"/>
              <a:t>is necessary to gather evidence that controls </a:t>
            </a:r>
            <a:r>
              <a:rPr lang="en-AU" altLang="en-US" sz="4700" dirty="0" smtClean="0"/>
              <a:t> are </a:t>
            </a:r>
            <a:r>
              <a:rPr lang="en-AU" altLang="en-US" sz="4700" dirty="0"/>
              <a:t>working as expected</a:t>
            </a:r>
            <a:r>
              <a:rPr lang="en-US" altLang="en-US" sz="4700" dirty="0"/>
              <a:t>. </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This evidence is gathered via tests of controls.</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If control risk is assessed as high, the auditor will not undertake test of controls.</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Auditor selects most efficient and effective combination of tests of controls, substantive tests of transactions, balances and disclosures and substantive analytical procedures</a:t>
            </a:r>
            <a:endParaRPr lang="en-AU" sz="4700" dirty="0"/>
          </a:p>
        </p:txBody>
      </p:sp>
      <p:sp>
        <p:nvSpPr>
          <p:cNvPr id="3" name="Slide Number Placeholder 2">
            <a:extLst>
              <a:ext uri="{FF2B5EF4-FFF2-40B4-BE49-F238E27FC236}">
                <a16:creationId xmlns:a16="http://schemas.microsoft.com/office/drawing/2014/main" id="{43A9D731-6C36-4DCF-9215-22557C480767}"/>
              </a:ext>
            </a:extLst>
          </p:cNvPr>
          <p:cNvSpPr>
            <a:spLocks noGrp="1"/>
          </p:cNvSpPr>
          <p:nvPr>
            <p:ph type="sldNum" sz="quarter" idx="12"/>
          </p:nvPr>
        </p:nvSpPr>
        <p:spPr/>
        <p:txBody>
          <a:bodyPr/>
          <a:lstStyle/>
          <a:p>
            <a:fld id="{CE1B70CE-F4BC-4B6F-A663-B479B5E51611}" type="slidenum">
              <a:rPr lang="en-AU" noProof="0" smtClean="0"/>
              <a:pPr/>
              <a:t>5</a:t>
            </a:fld>
            <a:endParaRPr lang="en-AU" noProof="0" dirty="0"/>
          </a:p>
        </p:txBody>
      </p:sp>
      <p:sp>
        <p:nvSpPr>
          <p:cNvPr id="4" name="Title 3">
            <a:extLst>
              <a:ext uri="{FF2B5EF4-FFF2-40B4-BE49-F238E27FC236}">
                <a16:creationId xmlns:a16="http://schemas.microsoft.com/office/drawing/2014/main" id="{3E8A2CFF-D908-4436-BE3A-9F34A2BA0B77}"/>
              </a:ext>
            </a:extLst>
          </p:cNvPr>
          <p:cNvSpPr>
            <a:spLocks noGrp="1"/>
          </p:cNvSpPr>
          <p:nvPr>
            <p:ph type="title"/>
          </p:nvPr>
        </p:nvSpPr>
        <p:spPr>
          <a:xfrm>
            <a:off x="2254896" y="1241376"/>
            <a:ext cx="18336313" cy="1491516"/>
          </a:xfrm>
        </p:spPr>
        <p:txBody>
          <a:bodyPr/>
          <a:lstStyle/>
          <a:p>
            <a:pPr algn="ctr"/>
            <a:r>
              <a:rPr lang="en-AU" altLang="en-US" sz="6600" dirty="0">
                <a:solidFill>
                  <a:srgbClr val="0070C0"/>
                </a:solidFill>
                <a:cs typeface="+mj-cs"/>
              </a:rPr>
              <a:t>Assessing control risk as less than high</a:t>
            </a:r>
            <a:endParaRPr lang="en-AU" sz="6600" dirty="0">
              <a:solidFill>
                <a:srgbClr val="0070C0"/>
              </a:solidFill>
              <a:cs typeface="+mj-cs"/>
            </a:endParaRPr>
          </a:p>
        </p:txBody>
      </p:sp>
    </p:spTree>
    <p:extLst>
      <p:ext uri="{BB962C8B-B14F-4D97-AF65-F5344CB8AC3E}">
        <p14:creationId xmlns:p14="http://schemas.microsoft.com/office/powerpoint/2010/main" val="1729749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A8E913-839B-493A-9489-D3AB708222AF}"/>
              </a:ext>
            </a:extLst>
          </p:cNvPr>
          <p:cNvSpPr>
            <a:spLocks noGrp="1"/>
          </p:cNvSpPr>
          <p:nvPr>
            <p:ph idx="1"/>
          </p:nvPr>
        </p:nvSpPr>
        <p:spPr>
          <a:xfrm>
            <a:off x="3623048" y="3164680"/>
            <a:ext cx="18336313" cy="8710706"/>
          </a:xfrm>
        </p:spPr>
        <p:txBody>
          <a:bodyPr/>
          <a:lstStyle/>
          <a:p>
            <a:r>
              <a:rPr lang="en-AU" altLang="en-US" sz="4000" b="1" dirty="0">
                <a:solidFill>
                  <a:srgbClr val="DD622B"/>
                </a:solidFill>
              </a:rPr>
              <a:t>Nature</a:t>
            </a:r>
            <a:r>
              <a:rPr lang="en-AU" altLang="en-US" sz="4000" dirty="0">
                <a:solidFill>
                  <a:srgbClr val="DD622B"/>
                </a:solidFill>
              </a:rPr>
              <a:t>: </a:t>
            </a:r>
            <a:r>
              <a:rPr lang="en-AU" altLang="en-US" sz="4000" dirty="0"/>
              <a:t>refers to type of tests, tests of controls or substantive testing. Also refers to type of evidence-gathering procedures (e.g. inspection, observation).</a:t>
            </a:r>
          </a:p>
          <a:p>
            <a:pPr>
              <a:spcBef>
                <a:spcPts val="1200"/>
              </a:spcBef>
            </a:pPr>
            <a:r>
              <a:rPr lang="en-AU" altLang="en-US" sz="4000" b="1" dirty="0">
                <a:solidFill>
                  <a:srgbClr val="DD622B"/>
                </a:solidFill>
              </a:rPr>
              <a:t>Timing</a:t>
            </a:r>
            <a:r>
              <a:rPr lang="en-AU" altLang="en-US" sz="4000" dirty="0"/>
              <a:t>: to aid ability to meet deadlines and scheduling of staff, tests of controls are sometimes scheduled before year</a:t>
            </a:r>
            <a:r>
              <a:rPr lang="en-US" altLang="en-US" sz="4000" dirty="0"/>
              <a:t>-</a:t>
            </a:r>
            <a:r>
              <a:rPr lang="en-AU" altLang="en-US" sz="4000" dirty="0"/>
              <a:t>end. Testing is then extended (rolled forward) until year</a:t>
            </a:r>
            <a:r>
              <a:rPr lang="en-US" altLang="en-US" sz="4000" dirty="0"/>
              <a:t>-</a:t>
            </a:r>
            <a:r>
              <a:rPr lang="en-AU" altLang="en-US" sz="4000" dirty="0"/>
              <a:t>end.</a:t>
            </a:r>
          </a:p>
          <a:p>
            <a:pPr>
              <a:spcBef>
                <a:spcPts val="1200"/>
              </a:spcBef>
            </a:pPr>
            <a:r>
              <a:rPr lang="en-AU" altLang="en-US" sz="4000" b="1" dirty="0">
                <a:solidFill>
                  <a:srgbClr val="DD622B"/>
                </a:solidFill>
              </a:rPr>
              <a:t>Extent: </a:t>
            </a:r>
            <a:r>
              <a:rPr lang="en-AU" altLang="en-US" sz="4000" dirty="0"/>
              <a:t>the more the auditor relies on controls, the greater the extent of tests of controls. For tests of controls related to documents, extent is commonly determined by reference to sampling theory. Controls related to accounting routines (e</a:t>
            </a:r>
            <a:r>
              <a:rPr lang="en-US" altLang="en-US" sz="4000" dirty="0"/>
              <a:t>.</a:t>
            </a:r>
            <a:r>
              <a:rPr lang="en-AU" altLang="en-US" sz="4000" dirty="0"/>
              <a:t>g. bank reconciliations) usually tested by re-performing a small number</a:t>
            </a:r>
            <a:r>
              <a:rPr lang="en-US" altLang="en-US" sz="4000" dirty="0"/>
              <a:t>.</a:t>
            </a:r>
            <a:endParaRPr lang="en-AU" altLang="en-US" sz="4000" dirty="0"/>
          </a:p>
          <a:p>
            <a:endParaRPr lang="en-AU" dirty="0"/>
          </a:p>
        </p:txBody>
      </p:sp>
      <p:sp>
        <p:nvSpPr>
          <p:cNvPr id="3" name="Slide Number Placeholder 2">
            <a:extLst>
              <a:ext uri="{FF2B5EF4-FFF2-40B4-BE49-F238E27FC236}">
                <a16:creationId xmlns:a16="http://schemas.microsoft.com/office/drawing/2014/main" id="{813DCB5E-8C57-4A4E-A3B7-35EA7CBC3792}"/>
              </a:ext>
            </a:extLst>
          </p:cNvPr>
          <p:cNvSpPr>
            <a:spLocks noGrp="1"/>
          </p:cNvSpPr>
          <p:nvPr>
            <p:ph type="sldNum" sz="quarter" idx="12"/>
          </p:nvPr>
        </p:nvSpPr>
        <p:spPr/>
        <p:txBody>
          <a:bodyPr/>
          <a:lstStyle/>
          <a:p>
            <a:fld id="{CE1B70CE-F4BC-4B6F-A663-B479B5E51611}" type="slidenum">
              <a:rPr lang="en-AU" noProof="0" smtClean="0"/>
              <a:pPr/>
              <a:t>6</a:t>
            </a:fld>
            <a:endParaRPr lang="en-AU" noProof="0" dirty="0"/>
          </a:p>
        </p:txBody>
      </p:sp>
      <p:sp>
        <p:nvSpPr>
          <p:cNvPr id="4" name="Title 3">
            <a:extLst>
              <a:ext uri="{FF2B5EF4-FFF2-40B4-BE49-F238E27FC236}">
                <a16:creationId xmlns:a16="http://schemas.microsoft.com/office/drawing/2014/main" id="{8547AFE5-ED20-484C-A98A-E24577965F71}"/>
              </a:ext>
            </a:extLst>
          </p:cNvPr>
          <p:cNvSpPr>
            <a:spLocks noGrp="1"/>
          </p:cNvSpPr>
          <p:nvPr>
            <p:ph type="title"/>
          </p:nvPr>
        </p:nvSpPr>
        <p:spPr>
          <a:xfrm>
            <a:off x="2451641" y="1241376"/>
            <a:ext cx="18336313" cy="1491516"/>
          </a:xfrm>
        </p:spPr>
        <p:txBody>
          <a:bodyPr/>
          <a:lstStyle/>
          <a:p>
            <a:pPr algn="ctr"/>
            <a:r>
              <a:rPr lang="en-AU" altLang="en-US" sz="6600" dirty="0">
                <a:solidFill>
                  <a:srgbClr val="0070C0"/>
                </a:solidFill>
                <a:cs typeface="+mj-cs"/>
              </a:rPr>
              <a:t>Planning the scope of tests of controls</a:t>
            </a:r>
            <a:endParaRPr lang="en-AU" sz="6600" dirty="0">
              <a:solidFill>
                <a:srgbClr val="0070C0"/>
              </a:solidFill>
              <a:cs typeface="+mj-cs"/>
            </a:endParaRPr>
          </a:p>
        </p:txBody>
      </p:sp>
    </p:spTree>
    <p:extLst>
      <p:ext uri="{BB962C8B-B14F-4D97-AF65-F5344CB8AC3E}">
        <p14:creationId xmlns:p14="http://schemas.microsoft.com/office/powerpoint/2010/main" val="2891161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A953F70-6EBE-4116-8E9A-E9788407F1AC}"/>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9EA0FC48-28CE-440F-B903-795CA8BC0F33}"/>
              </a:ext>
            </a:extLst>
          </p:cNvPr>
          <p:cNvSpPr>
            <a:spLocks noGrp="1"/>
          </p:cNvSpPr>
          <p:nvPr>
            <p:ph type="body" sz="quarter" idx="15"/>
          </p:nvPr>
        </p:nvSpPr>
        <p:spPr/>
        <p:txBody>
          <a:bodyPr/>
          <a:lstStyle/>
          <a:p>
            <a:r>
              <a:rPr lang="en-AU" altLang="en-US" sz="9600" dirty="0"/>
              <a:t>LO </a:t>
            </a:r>
            <a:r>
              <a:rPr lang="en-AU" altLang="en-US" sz="9600" dirty="0" smtClean="0"/>
              <a:t>7.2</a:t>
            </a:r>
            <a:endParaRPr lang="en-AU" altLang="en-US" sz="9600" dirty="0"/>
          </a:p>
          <a:p>
            <a:r>
              <a:rPr lang="en-AU" altLang="en-US" sz="9600" dirty="0" smtClean="0"/>
              <a:t> </a:t>
            </a:r>
            <a:r>
              <a:rPr lang="en-AU" altLang="en-US" sz="9600" dirty="0"/>
              <a:t>Existence, effectiveness and continuity of controls</a:t>
            </a:r>
            <a:endParaRPr lang="en-AU" dirty="0"/>
          </a:p>
        </p:txBody>
      </p:sp>
    </p:spTree>
    <p:extLst>
      <p:ext uri="{BB962C8B-B14F-4D97-AF65-F5344CB8AC3E}">
        <p14:creationId xmlns:p14="http://schemas.microsoft.com/office/powerpoint/2010/main" val="2693857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1799CC-766D-4BB9-9447-E21D70DBDB0A}"/>
              </a:ext>
            </a:extLst>
          </p:cNvPr>
          <p:cNvSpPr>
            <a:spLocks noGrp="1"/>
          </p:cNvSpPr>
          <p:nvPr>
            <p:ph idx="1"/>
          </p:nvPr>
        </p:nvSpPr>
        <p:spPr>
          <a:xfrm>
            <a:off x="1678832" y="3473624"/>
            <a:ext cx="20090232"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smtClean="0"/>
              <a:t>For internal controls to provide audit evidence about risk of material misstatements at the assertion level, the auditor must collect audit evidence about the existence, effectiveness and continuity of controls.</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smtClean="0"/>
              <a:t>Evidence of existence of controls is usually gained when auditor is assessing control risk.</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smtClean="0"/>
              <a:t>Tests of controls are aimed at establishing their effectiveness and continuity.</a:t>
            </a:r>
          </a:p>
          <a:p>
            <a:endParaRPr lang="en-AU" sz="4700" dirty="0"/>
          </a:p>
        </p:txBody>
      </p:sp>
      <p:sp>
        <p:nvSpPr>
          <p:cNvPr id="3" name="Slide Number Placeholder 2">
            <a:extLst>
              <a:ext uri="{FF2B5EF4-FFF2-40B4-BE49-F238E27FC236}">
                <a16:creationId xmlns:a16="http://schemas.microsoft.com/office/drawing/2014/main" id="{777A3E81-F774-44EA-9366-F93D126E8EFF}"/>
              </a:ext>
            </a:extLst>
          </p:cNvPr>
          <p:cNvSpPr>
            <a:spLocks noGrp="1"/>
          </p:cNvSpPr>
          <p:nvPr>
            <p:ph type="sldNum" sz="quarter" idx="12"/>
          </p:nvPr>
        </p:nvSpPr>
        <p:spPr/>
        <p:txBody>
          <a:bodyPr/>
          <a:lstStyle/>
          <a:p>
            <a:fld id="{CE1B70CE-F4BC-4B6F-A663-B479B5E51611}" type="slidenum">
              <a:rPr lang="en-AU" noProof="0" smtClean="0"/>
              <a:pPr/>
              <a:t>8</a:t>
            </a:fld>
            <a:endParaRPr lang="en-AU" noProof="0" dirty="0"/>
          </a:p>
        </p:txBody>
      </p:sp>
      <p:sp>
        <p:nvSpPr>
          <p:cNvPr id="4" name="Title 3">
            <a:extLst>
              <a:ext uri="{FF2B5EF4-FFF2-40B4-BE49-F238E27FC236}">
                <a16:creationId xmlns:a16="http://schemas.microsoft.com/office/drawing/2014/main" id="{9682009F-B3BD-4F9B-9258-B6720776FF48}"/>
              </a:ext>
            </a:extLst>
          </p:cNvPr>
          <p:cNvSpPr>
            <a:spLocks noGrp="1"/>
          </p:cNvSpPr>
          <p:nvPr>
            <p:ph type="title"/>
          </p:nvPr>
        </p:nvSpPr>
        <p:spPr>
          <a:xfrm>
            <a:off x="958752" y="1529408"/>
            <a:ext cx="21716138" cy="1491516"/>
          </a:xfrm>
        </p:spPr>
        <p:txBody>
          <a:bodyPr/>
          <a:lstStyle/>
          <a:p>
            <a:pPr algn="ctr"/>
            <a:r>
              <a:rPr lang="en-AU" altLang="en-US" sz="6600" dirty="0" smtClean="0">
                <a:solidFill>
                  <a:srgbClr val="0070C0"/>
                </a:solidFill>
                <a:cs typeface="+mj-cs"/>
              </a:rPr>
              <a:t>Existence, effectiveness and continuity of controls</a:t>
            </a:r>
            <a:endParaRPr lang="en-AU" sz="6600" dirty="0">
              <a:solidFill>
                <a:srgbClr val="0070C0"/>
              </a:solidFill>
              <a:cs typeface="+mj-cs"/>
            </a:endParaRPr>
          </a:p>
        </p:txBody>
      </p:sp>
    </p:spTree>
    <p:extLst>
      <p:ext uri="{BB962C8B-B14F-4D97-AF65-F5344CB8AC3E}">
        <p14:creationId xmlns:p14="http://schemas.microsoft.com/office/powerpoint/2010/main" val="1754966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18F11-DB25-4033-B89A-FF4F663D2969}"/>
              </a:ext>
            </a:extLst>
          </p:cNvPr>
          <p:cNvSpPr>
            <a:spLocks noGrp="1"/>
          </p:cNvSpPr>
          <p:nvPr>
            <p:ph type="title"/>
          </p:nvPr>
        </p:nvSpPr>
        <p:spPr>
          <a:xfrm>
            <a:off x="1498812" y="539809"/>
            <a:ext cx="6336704" cy="1491516"/>
          </a:xfrm>
        </p:spPr>
        <p:txBody>
          <a:bodyPr/>
          <a:lstStyle/>
          <a:p>
            <a:pPr algn="ctr"/>
            <a:r>
              <a:rPr lang="en-AU" altLang="en-US" sz="4800" dirty="0"/>
              <a:t>Aspects of internal </a:t>
            </a:r>
            <a:br>
              <a:rPr lang="en-AU" altLang="en-US" sz="4800" dirty="0"/>
            </a:br>
            <a:r>
              <a:rPr lang="en-AU" altLang="en-US" sz="4800" dirty="0"/>
              <a:t>control for which</a:t>
            </a:r>
            <a:br>
              <a:rPr lang="en-AU" altLang="en-US" sz="4800" dirty="0"/>
            </a:br>
            <a:r>
              <a:rPr lang="en-AU" altLang="en-US" sz="4800" dirty="0"/>
              <a:t> evidence is gathered</a:t>
            </a:r>
            <a:endParaRPr lang="en-AU" dirty="0"/>
          </a:p>
        </p:txBody>
      </p:sp>
      <p:sp>
        <p:nvSpPr>
          <p:cNvPr id="3" name="Slide Number Placeholder 2">
            <a:extLst>
              <a:ext uri="{FF2B5EF4-FFF2-40B4-BE49-F238E27FC236}">
                <a16:creationId xmlns:a16="http://schemas.microsoft.com/office/drawing/2014/main" id="{2E2545E9-1AC7-4176-916A-37C23A14AA05}"/>
              </a:ext>
            </a:extLst>
          </p:cNvPr>
          <p:cNvSpPr>
            <a:spLocks noGrp="1"/>
          </p:cNvSpPr>
          <p:nvPr>
            <p:ph type="sldNum" sz="quarter" idx="12"/>
          </p:nvPr>
        </p:nvSpPr>
        <p:spPr/>
        <p:txBody>
          <a:bodyPr/>
          <a:lstStyle/>
          <a:p>
            <a:fld id="{CE1B70CE-F4BC-4B6F-A663-B479B5E51611}" type="slidenum">
              <a:rPr lang="en-AU" noProof="0" smtClean="0"/>
              <a:pPr/>
              <a:t>9</a:t>
            </a:fld>
            <a:endParaRPr lang="en-AU" noProof="0" dirty="0"/>
          </a:p>
        </p:txBody>
      </p:sp>
      <p:pic>
        <p:nvPicPr>
          <p:cNvPr id="5" name="Picture 2">
            <a:extLst>
              <a:ext uri="{FF2B5EF4-FFF2-40B4-BE49-F238E27FC236}">
                <a16:creationId xmlns:a16="http://schemas.microsoft.com/office/drawing/2014/main" id="{A86DD743-5C44-485A-B308-5FEFD8B9F8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95656" y="785186"/>
            <a:ext cx="12336329" cy="1152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8951640" y="12585248"/>
            <a:ext cx="13269963" cy="769441"/>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1227557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EB3F45-84B3-408F-A8EC-F7C9A87CCF32}"/>
              </a:ext>
            </a:extLst>
          </p:cNvPr>
          <p:cNvSpPr>
            <a:spLocks noGrp="1"/>
          </p:cNvSpPr>
          <p:nvPr>
            <p:ph type="body" sz="quarter" idx="15"/>
          </p:nvPr>
        </p:nvSpPr>
        <p:spPr>
          <a:xfrm>
            <a:off x="4631160" y="4336892"/>
            <a:ext cx="17736624" cy="5555493"/>
          </a:xfrm>
        </p:spPr>
        <p:txBody>
          <a:bodyPr/>
          <a:lstStyle/>
          <a:p>
            <a:r>
              <a:rPr lang="en-AU" altLang="en-US" sz="9600" dirty="0" smtClean="0"/>
              <a:t>     LO 7.3</a:t>
            </a:r>
            <a:endParaRPr lang="en-AU" altLang="en-US" sz="9600" dirty="0"/>
          </a:p>
          <a:p>
            <a:r>
              <a:rPr lang="en-AU" altLang="en-US" sz="9600" dirty="0"/>
              <a:t> </a:t>
            </a:r>
            <a:r>
              <a:rPr lang="en-AU" altLang="en-US" sz="9600" dirty="0" smtClean="0"/>
              <a:t>      </a:t>
            </a:r>
            <a:r>
              <a:rPr lang="en-AU" altLang="en-US" sz="9600" dirty="0"/>
              <a:t>Sufficiency and appropriateness of evidence</a:t>
            </a:r>
            <a:endParaRPr lang="en-AU" dirty="0"/>
          </a:p>
        </p:txBody>
      </p:sp>
    </p:spTree>
    <p:extLst>
      <p:ext uri="{BB962C8B-B14F-4D97-AF65-F5344CB8AC3E}">
        <p14:creationId xmlns:p14="http://schemas.microsoft.com/office/powerpoint/2010/main" val="1675886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E17F8E-B93F-4D53-AD72-231F7FC82AFB}"/>
              </a:ext>
            </a:extLst>
          </p:cNvPr>
          <p:cNvSpPr>
            <a:spLocks noGrp="1"/>
          </p:cNvSpPr>
          <p:nvPr>
            <p:ph idx="1"/>
          </p:nvPr>
        </p:nvSpPr>
        <p:spPr>
          <a:xfrm>
            <a:off x="2038872" y="3545632"/>
            <a:ext cx="18336313" cy="8710706"/>
          </a:xfrm>
        </p:spPr>
        <p:txBody>
          <a:bodyPr/>
          <a:lstStyle/>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ASA/ISA 500.6 requires the auditor to consider the sufficiency (quantity) and appropriateness (quality) of audit evidence.</a:t>
            </a:r>
          </a:p>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This d</a:t>
            </a:r>
            <a:r>
              <a:rPr lang="en-AU" altLang="en-US" sz="4700" dirty="0" err="1"/>
              <a:t>epends</a:t>
            </a:r>
            <a:r>
              <a:rPr lang="en-AU" altLang="en-US" sz="4700" dirty="0"/>
              <a:t> on the level of control risk the tests must support. </a:t>
            </a:r>
            <a:r>
              <a:rPr lang="en-US" altLang="en-US" sz="4700" dirty="0"/>
              <a:t>T</a:t>
            </a:r>
            <a:r>
              <a:rPr lang="en-AU" altLang="en-US" sz="4700" dirty="0"/>
              <a:t>he lower the planned assessed level of control risk, the greater the amount of testing </a:t>
            </a:r>
            <a:r>
              <a:rPr lang="en-US" altLang="en-US" sz="4700" dirty="0"/>
              <a:t>that</a:t>
            </a:r>
            <a:r>
              <a:rPr lang="en-AU" altLang="en-US" sz="4700" dirty="0"/>
              <a:t> is required.</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Auditor should also consider:</a:t>
            </a:r>
          </a:p>
          <a:p>
            <a:pPr marL="1867500" lvl="4" indent="-571500">
              <a:spcBef>
                <a:spcPts val="1200"/>
              </a:spcBef>
            </a:pPr>
            <a:r>
              <a:rPr lang="en-AU" altLang="en-US" sz="4000" dirty="0"/>
              <a:t>type and source of evidence</a:t>
            </a:r>
          </a:p>
          <a:p>
            <a:pPr marL="1867500" lvl="4" indent="-571500">
              <a:spcBef>
                <a:spcPts val="1200"/>
              </a:spcBef>
            </a:pPr>
            <a:r>
              <a:rPr lang="en-AU" altLang="en-US" sz="4000" dirty="0"/>
              <a:t>interrelationship of evidence.</a:t>
            </a:r>
          </a:p>
          <a:p>
            <a:pPr lvl="2"/>
            <a:endParaRPr lang="en-AU" dirty="0"/>
          </a:p>
        </p:txBody>
      </p:sp>
      <p:sp>
        <p:nvSpPr>
          <p:cNvPr id="3" name="Slide Number Placeholder 2">
            <a:extLst>
              <a:ext uri="{FF2B5EF4-FFF2-40B4-BE49-F238E27FC236}">
                <a16:creationId xmlns:a16="http://schemas.microsoft.com/office/drawing/2014/main" id="{D8D2929F-D15C-492D-8B9A-47C8235F04F1}"/>
              </a:ext>
            </a:extLst>
          </p:cNvPr>
          <p:cNvSpPr>
            <a:spLocks noGrp="1"/>
          </p:cNvSpPr>
          <p:nvPr>
            <p:ph type="sldNum" sz="quarter" idx="12"/>
          </p:nvPr>
        </p:nvSpPr>
        <p:spPr/>
        <p:txBody>
          <a:bodyPr/>
          <a:lstStyle/>
          <a:p>
            <a:fld id="{CE1B70CE-F4BC-4B6F-A663-B479B5E51611}" type="slidenum">
              <a:rPr lang="en-AU" noProof="0" smtClean="0"/>
              <a:pPr/>
              <a:t>11</a:t>
            </a:fld>
            <a:endParaRPr lang="en-AU" noProof="0" dirty="0"/>
          </a:p>
        </p:txBody>
      </p:sp>
      <p:sp>
        <p:nvSpPr>
          <p:cNvPr id="4" name="Title 3">
            <a:extLst>
              <a:ext uri="{FF2B5EF4-FFF2-40B4-BE49-F238E27FC236}">
                <a16:creationId xmlns:a16="http://schemas.microsoft.com/office/drawing/2014/main" id="{E53993DA-7F00-4288-A658-012DC7F1AD36}"/>
              </a:ext>
            </a:extLst>
          </p:cNvPr>
          <p:cNvSpPr>
            <a:spLocks noGrp="1"/>
          </p:cNvSpPr>
          <p:nvPr>
            <p:ph type="title"/>
          </p:nvPr>
        </p:nvSpPr>
        <p:spPr>
          <a:xfrm>
            <a:off x="2434552" y="1626066"/>
            <a:ext cx="18336313" cy="1491516"/>
          </a:xfrm>
        </p:spPr>
        <p:txBody>
          <a:bodyPr/>
          <a:lstStyle/>
          <a:p>
            <a:pPr algn="ctr"/>
            <a:r>
              <a:rPr lang="en-AU" altLang="en-US" sz="4800" dirty="0"/>
              <a:t> </a:t>
            </a:r>
            <a:r>
              <a:rPr lang="en-AU" altLang="en-US" sz="6600" dirty="0">
                <a:solidFill>
                  <a:srgbClr val="0070C0"/>
                </a:solidFill>
                <a:cs typeface="+mj-cs"/>
              </a:rPr>
              <a:t>Sufficiency and appropriateness of evidence</a:t>
            </a:r>
            <a:endParaRPr lang="en-AU" sz="6600" dirty="0">
              <a:solidFill>
                <a:srgbClr val="0070C0"/>
              </a:solidFill>
              <a:cs typeface="+mj-cs"/>
            </a:endParaRPr>
          </a:p>
        </p:txBody>
      </p:sp>
    </p:spTree>
    <p:extLst>
      <p:ext uri="{BB962C8B-B14F-4D97-AF65-F5344CB8AC3E}">
        <p14:creationId xmlns:p14="http://schemas.microsoft.com/office/powerpoint/2010/main" val="1060036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1BFD8C-8AA4-4393-A5B6-792DA1D3072F}"/>
              </a:ext>
            </a:extLst>
          </p:cNvPr>
          <p:cNvSpPr>
            <a:spLocks noGrp="1"/>
          </p:cNvSpPr>
          <p:nvPr>
            <p:ph idx="1"/>
          </p:nvPr>
        </p:nvSpPr>
        <p:spPr>
          <a:xfrm>
            <a:off x="2110880" y="3049190"/>
            <a:ext cx="19226136"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The method used by auditor depends on whether a documentary audit trail exists.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W</a:t>
            </a:r>
            <a:r>
              <a:rPr lang="en-AU" altLang="en-US" sz="4600" dirty="0"/>
              <a:t>here no audit trail exists, greater emphasis is placed on:</a:t>
            </a:r>
          </a:p>
          <a:p>
            <a:pPr marL="3595500" lvl="8" indent="-571500"/>
            <a:r>
              <a:rPr lang="en-AU" altLang="en-US" sz="4600" dirty="0"/>
              <a:t>observation</a:t>
            </a:r>
          </a:p>
          <a:p>
            <a:pPr marL="3595500" lvl="8" indent="-571500"/>
            <a:r>
              <a:rPr lang="en-AU" altLang="en-US" sz="4600" dirty="0"/>
              <a:t>enquiry of the </a:t>
            </a:r>
            <a:r>
              <a:rPr lang="en-AU" altLang="en-US" sz="4600" dirty="0" smtClean="0"/>
              <a:t>control</a:t>
            </a:r>
          </a:p>
          <a:p>
            <a:pPr marL="1003500" lvl="2" indent="-571500"/>
            <a:endParaRPr lang="en-AU" altLang="en-US" sz="4600" dirty="0"/>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I</a:t>
            </a:r>
            <a:r>
              <a:rPr lang="en-AU" altLang="en-US" sz="4600" dirty="0"/>
              <a:t>f audit trail does exist:</a:t>
            </a:r>
          </a:p>
          <a:p>
            <a:pPr marL="3595500" lvl="8" indent="-571500"/>
            <a:r>
              <a:rPr lang="en-AU" altLang="en-US" sz="4600" dirty="0"/>
              <a:t>inspect documentation associated with the transaction for evidence of the control.</a:t>
            </a:r>
          </a:p>
          <a:p>
            <a:endParaRPr lang="en-AU" dirty="0"/>
          </a:p>
        </p:txBody>
      </p:sp>
      <p:sp>
        <p:nvSpPr>
          <p:cNvPr id="3" name="Slide Number Placeholder 2">
            <a:extLst>
              <a:ext uri="{FF2B5EF4-FFF2-40B4-BE49-F238E27FC236}">
                <a16:creationId xmlns:a16="http://schemas.microsoft.com/office/drawing/2014/main" id="{D0AE1010-9571-4575-B47A-4C98F399275D}"/>
              </a:ext>
            </a:extLst>
          </p:cNvPr>
          <p:cNvSpPr>
            <a:spLocks noGrp="1"/>
          </p:cNvSpPr>
          <p:nvPr>
            <p:ph type="sldNum" sz="quarter" idx="12"/>
          </p:nvPr>
        </p:nvSpPr>
        <p:spPr/>
        <p:txBody>
          <a:bodyPr/>
          <a:lstStyle/>
          <a:p>
            <a:fld id="{CE1B70CE-F4BC-4B6F-A663-B479B5E51611}" type="slidenum">
              <a:rPr lang="en-AU" noProof="0" smtClean="0"/>
              <a:pPr/>
              <a:t>12</a:t>
            </a:fld>
            <a:endParaRPr lang="en-AU" noProof="0" dirty="0"/>
          </a:p>
        </p:txBody>
      </p:sp>
      <p:sp>
        <p:nvSpPr>
          <p:cNvPr id="4" name="Title 3">
            <a:extLst>
              <a:ext uri="{FF2B5EF4-FFF2-40B4-BE49-F238E27FC236}">
                <a16:creationId xmlns:a16="http://schemas.microsoft.com/office/drawing/2014/main" id="{46C92842-BCCE-4611-BF68-BBB396B73FA7}"/>
              </a:ext>
            </a:extLst>
          </p:cNvPr>
          <p:cNvSpPr>
            <a:spLocks noGrp="1"/>
          </p:cNvSpPr>
          <p:nvPr>
            <p:ph type="title"/>
          </p:nvPr>
        </p:nvSpPr>
        <p:spPr>
          <a:xfrm>
            <a:off x="1678832" y="1169368"/>
            <a:ext cx="21284090" cy="1491516"/>
          </a:xfrm>
        </p:spPr>
        <p:txBody>
          <a:bodyPr/>
          <a:lstStyle/>
          <a:p>
            <a:r>
              <a:rPr lang="en-AU" altLang="en-US" sz="6600" dirty="0">
                <a:solidFill>
                  <a:srgbClr val="0070C0"/>
                </a:solidFill>
                <a:cs typeface="+mj-cs"/>
              </a:rPr>
              <a:t>Effect of documentation of controls: audit trail</a:t>
            </a:r>
            <a:endParaRPr lang="en-AU" sz="6600" dirty="0">
              <a:solidFill>
                <a:srgbClr val="0070C0"/>
              </a:solidFill>
              <a:cs typeface="+mj-cs"/>
            </a:endParaRPr>
          </a:p>
        </p:txBody>
      </p:sp>
    </p:spTree>
    <p:extLst>
      <p:ext uri="{BB962C8B-B14F-4D97-AF65-F5344CB8AC3E}">
        <p14:creationId xmlns:p14="http://schemas.microsoft.com/office/powerpoint/2010/main" val="2875650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33704F-7CDA-4837-A7E2-1BA51CC1B026}"/>
              </a:ext>
            </a:extLst>
          </p:cNvPr>
          <p:cNvSpPr>
            <a:spLocks noGrp="1"/>
          </p:cNvSpPr>
          <p:nvPr>
            <p:ph idx="1"/>
          </p:nvPr>
        </p:nvSpPr>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Auditor is required to assess risk of material misstatement at the assertion level for classes of transactions, account balances and disclosures.</a:t>
            </a:r>
            <a:endParaRPr lang="en-AU" altLang="en-US" sz="4700" dirty="0"/>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When auditor’s assessment of material misstatement at assertion level includes an expectation that controls are operating effectively, auditor should perform tests of controls to obtain evidence that the controls were operating effectively (effectiveness) during the audit (continuity).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F10B7CC3-5468-4D32-A939-1DC5B1B3575C}"/>
              </a:ext>
            </a:extLst>
          </p:cNvPr>
          <p:cNvSpPr>
            <a:spLocks noGrp="1"/>
          </p:cNvSpPr>
          <p:nvPr>
            <p:ph type="sldNum" sz="quarter" idx="12"/>
          </p:nvPr>
        </p:nvSpPr>
        <p:spPr/>
        <p:txBody>
          <a:bodyPr/>
          <a:lstStyle/>
          <a:p>
            <a:fld id="{CE1B70CE-F4BC-4B6F-A663-B479B5E51611}" type="slidenum">
              <a:rPr lang="en-AU" noProof="0" smtClean="0"/>
              <a:pPr/>
              <a:t>13</a:t>
            </a:fld>
            <a:endParaRPr lang="en-AU" noProof="0" dirty="0"/>
          </a:p>
        </p:txBody>
      </p:sp>
      <p:sp>
        <p:nvSpPr>
          <p:cNvPr id="4" name="Title 3">
            <a:extLst>
              <a:ext uri="{FF2B5EF4-FFF2-40B4-BE49-F238E27FC236}">
                <a16:creationId xmlns:a16="http://schemas.microsoft.com/office/drawing/2014/main" id="{F586D994-47AF-44A0-85BC-580745C4E540}"/>
              </a:ext>
            </a:extLst>
          </p:cNvPr>
          <p:cNvSpPr>
            <a:spLocks noGrp="1"/>
          </p:cNvSpPr>
          <p:nvPr>
            <p:ph type="title"/>
          </p:nvPr>
        </p:nvSpPr>
        <p:spPr>
          <a:xfrm>
            <a:off x="1862486" y="1457400"/>
            <a:ext cx="20378264" cy="1491516"/>
          </a:xfrm>
        </p:spPr>
        <p:txBody>
          <a:bodyPr/>
          <a:lstStyle/>
          <a:p>
            <a:pPr algn="ctr"/>
            <a:r>
              <a:rPr lang="en-AU" altLang="en-US" sz="6600" dirty="0">
                <a:solidFill>
                  <a:srgbClr val="0070C0"/>
                </a:solidFill>
                <a:cs typeface="+mj-cs"/>
              </a:rPr>
              <a:t>Relationship between tests of controls and financial report assertions</a:t>
            </a:r>
            <a:endParaRPr lang="en-AU" sz="6600" dirty="0">
              <a:solidFill>
                <a:srgbClr val="0070C0"/>
              </a:solidFill>
              <a:cs typeface="+mj-cs"/>
            </a:endParaRPr>
          </a:p>
        </p:txBody>
      </p:sp>
    </p:spTree>
    <p:extLst>
      <p:ext uri="{BB962C8B-B14F-4D97-AF65-F5344CB8AC3E}">
        <p14:creationId xmlns:p14="http://schemas.microsoft.com/office/powerpoint/2010/main" val="1727723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0CCFE2-A43D-45E5-85B9-4C8B33981C66}"/>
              </a:ext>
            </a:extLst>
          </p:cNvPr>
          <p:cNvSpPr>
            <a:spLocks noGrp="1"/>
          </p:cNvSpPr>
          <p:nvPr>
            <p:ph idx="1"/>
          </p:nvPr>
        </p:nvSpPr>
        <p:spPr>
          <a:xfrm>
            <a:off x="1894856" y="3185592"/>
            <a:ext cx="20003916" cy="8710706"/>
          </a:xfrm>
        </p:spPr>
        <p:txBody>
          <a:bodyPr/>
          <a:lstStyle/>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smtClean="0"/>
              <a:t>For the first two elements of IC (control environment and entity’s risk assessment process), controls relate less directly to financial report assertions.</a:t>
            </a:r>
          </a:p>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smtClean="0"/>
              <a:t>For remaining three elements of IC (information system, control activities and monitoring of controls), controls are built around major flows of transactions and events and related accounts (e.g. sales, receivables and cash receipts). </a:t>
            </a:r>
          </a:p>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smtClean="0"/>
              <a:t>For these elements it is possible to link many controls to assertions (e.g. occurrence—control related to occurrence of sales transactions is an authorisation of the terms of the sale).</a:t>
            </a:r>
          </a:p>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AD1EA12D-97E8-40DB-934F-D652D9D085FB}"/>
              </a:ext>
            </a:extLst>
          </p:cNvPr>
          <p:cNvSpPr>
            <a:spLocks noGrp="1"/>
          </p:cNvSpPr>
          <p:nvPr>
            <p:ph type="sldNum" sz="quarter" idx="12"/>
          </p:nvPr>
        </p:nvSpPr>
        <p:spPr/>
        <p:txBody>
          <a:bodyPr/>
          <a:lstStyle/>
          <a:p>
            <a:fld id="{CE1B70CE-F4BC-4B6F-A663-B479B5E51611}" type="slidenum">
              <a:rPr lang="en-AU" noProof="0" smtClean="0"/>
              <a:pPr/>
              <a:t>14</a:t>
            </a:fld>
            <a:endParaRPr lang="en-AU" noProof="0" dirty="0"/>
          </a:p>
        </p:txBody>
      </p:sp>
      <p:sp>
        <p:nvSpPr>
          <p:cNvPr id="4" name="Title 3">
            <a:extLst>
              <a:ext uri="{FF2B5EF4-FFF2-40B4-BE49-F238E27FC236}">
                <a16:creationId xmlns:a16="http://schemas.microsoft.com/office/drawing/2014/main" id="{CA3E1E28-E05B-4FB9-A483-2B9E3E2E89DA}"/>
              </a:ext>
            </a:extLst>
          </p:cNvPr>
          <p:cNvSpPr>
            <a:spLocks noGrp="1"/>
          </p:cNvSpPr>
          <p:nvPr>
            <p:ph type="title"/>
          </p:nvPr>
        </p:nvSpPr>
        <p:spPr>
          <a:xfrm>
            <a:off x="2451641" y="1385392"/>
            <a:ext cx="18336313" cy="1491516"/>
          </a:xfrm>
        </p:spPr>
        <p:txBody>
          <a:bodyPr/>
          <a:lstStyle/>
          <a:p>
            <a:pPr algn="ctr"/>
            <a:r>
              <a:rPr lang="en-AU" altLang="en-US" sz="6600" dirty="0">
                <a:solidFill>
                  <a:srgbClr val="0070C0"/>
                </a:solidFill>
                <a:cs typeface="+mj-cs"/>
              </a:rPr>
              <a:t>Assertions and testing control elements</a:t>
            </a:r>
            <a:endParaRPr lang="en-AU" sz="6600" dirty="0">
              <a:solidFill>
                <a:srgbClr val="0070C0"/>
              </a:solidFill>
              <a:cs typeface="+mj-cs"/>
            </a:endParaRPr>
          </a:p>
        </p:txBody>
      </p:sp>
    </p:spTree>
    <p:extLst>
      <p:ext uri="{BB962C8B-B14F-4D97-AF65-F5344CB8AC3E}">
        <p14:creationId xmlns:p14="http://schemas.microsoft.com/office/powerpoint/2010/main" val="3603546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7321EC-6537-4FB7-B995-519A72D3D7E9}"/>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2BE68A20-97A5-452D-86BC-895DF781091C}"/>
              </a:ext>
            </a:extLst>
          </p:cNvPr>
          <p:cNvSpPr>
            <a:spLocks noGrp="1"/>
          </p:cNvSpPr>
          <p:nvPr>
            <p:ph type="body" sz="quarter" idx="15"/>
          </p:nvPr>
        </p:nvSpPr>
        <p:spPr/>
        <p:txBody>
          <a:bodyPr/>
          <a:lstStyle/>
          <a:p>
            <a:r>
              <a:rPr lang="en-AU" altLang="en-US" sz="9600" dirty="0"/>
              <a:t>LO </a:t>
            </a:r>
            <a:r>
              <a:rPr lang="en-AU" altLang="en-US" sz="9600" dirty="0" smtClean="0"/>
              <a:t>7.4</a:t>
            </a:r>
            <a:endParaRPr lang="en-AU" altLang="en-US" sz="9600" dirty="0"/>
          </a:p>
          <a:p>
            <a:r>
              <a:rPr lang="en-AU" altLang="en-US" sz="9600" dirty="0" smtClean="0"/>
              <a:t>Revenues</a:t>
            </a:r>
            <a:r>
              <a:rPr lang="en-AU" altLang="en-US" sz="9600" dirty="0"/>
              <a:t>, receivables and receipts (sales cycle)</a:t>
            </a:r>
            <a:endParaRPr lang="en-AU" dirty="0"/>
          </a:p>
        </p:txBody>
      </p:sp>
    </p:spTree>
    <p:extLst>
      <p:ext uri="{BB962C8B-B14F-4D97-AF65-F5344CB8AC3E}">
        <p14:creationId xmlns:p14="http://schemas.microsoft.com/office/powerpoint/2010/main" val="720322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83124E-647D-4E77-B6C8-02BBF6D6F2A3}"/>
              </a:ext>
            </a:extLst>
          </p:cNvPr>
          <p:cNvSpPr>
            <a:spLocks noGrp="1"/>
          </p:cNvSpPr>
          <p:nvPr>
            <p:ph idx="1"/>
          </p:nvPr>
        </p:nvSpPr>
        <p:spPr>
          <a:xfrm>
            <a:off x="2830960" y="3401616"/>
            <a:ext cx="18336313" cy="8710706"/>
          </a:xfrm>
        </p:spPr>
        <p:txBody>
          <a:bodyPr/>
          <a:lstStyle/>
          <a:p>
            <a:pPr marL="742950" lvl="2" indent="-742950">
              <a:lnSpc>
                <a:spcPct val="100000"/>
              </a:lnSpc>
              <a:spcBef>
                <a:spcPts val="1200"/>
              </a:spcBef>
              <a:spcAft>
                <a:spcPts val="1300"/>
              </a:spcAft>
              <a:buClr>
                <a:srgbClr val="DD622B"/>
              </a:buClr>
              <a:buSzPct val="90000"/>
              <a:buFont typeface="Wingdings" panose="05000000000000000000" pitchFamily="2" charset="2"/>
              <a:buChar char="§"/>
              <a:defRPr/>
            </a:pPr>
            <a:r>
              <a:rPr lang="en-AU" altLang="en-US" sz="5500" dirty="0" smtClean="0"/>
              <a:t>The sales cycle involves all those transactions and events </a:t>
            </a:r>
            <a:r>
              <a:rPr lang="en-US" altLang="en-US" sz="5500" dirty="0" smtClean="0"/>
              <a:t>that</a:t>
            </a:r>
            <a:r>
              <a:rPr lang="en-AU" altLang="en-US" sz="5500" dirty="0" smtClean="0"/>
              <a:t> are initiated when an entity makes a sale. </a:t>
            </a:r>
          </a:p>
          <a:p>
            <a:pPr marL="742950" lvl="2" indent="-742950">
              <a:lnSpc>
                <a:spcPct val="100000"/>
              </a:lnSpc>
              <a:spcBef>
                <a:spcPts val="1200"/>
              </a:spcBef>
              <a:spcAft>
                <a:spcPts val="1300"/>
              </a:spcAft>
              <a:buClr>
                <a:srgbClr val="DD622B"/>
              </a:buClr>
              <a:buSzPct val="90000"/>
              <a:buFont typeface="Wingdings" panose="05000000000000000000" pitchFamily="2" charset="2"/>
              <a:buChar char="§"/>
              <a:defRPr/>
            </a:pPr>
            <a:r>
              <a:rPr lang="en-AU" altLang="en-US" sz="5500" dirty="0" smtClean="0"/>
              <a:t>It is commonly characterised by a high volume of routine transactions.</a:t>
            </a:r>
          </a:p>
          <a:p>
            <a:pPr marL="742950" lvl="2" indent="-742950">
              <a:lnSpc>
                <a:spcPct val="100000"/>
              </a:lnSpc>
              <a:spcBef>
                <a:spcPts val="1200"/>
              </a:spcBef>
              <a:spcAft>
                <a:spcPts val="1300"/>
              </a:spcAft>
              <a:buClr>
                <a:srgbClr val="DD622B"/>
              </a:buClr>
              <a:buSzPct val="90000"/>
              <a:buFont typeface="Wingdings" panose="05000000000000000000" pitchFamily="2" charset="2"/>
              <a:buChar char="§"/>
              <a:defRPr/>
            </a:pPr>
            <a:r>
              <a:rPr lang="en-AU" altLang="en-US" sz="5500" dirty="0" smtClean="0"/>
              <a:t>Risks of material misstatement are commonly related to high-volume clerical processing rather than complex accounting problems.</a:t>
            </a:r>
          </a:p>
          <a:p>
            <a:endParaRPr lang="en-AU" dirty="0"/>
          </a:p>
        </p:txBody>
      </p:sp>
      <p:sp>
        <p:nvSpPr>
          <p:cNvPr id="3" name="Slide Number Placeholder 2">
            <a:extLst>
              <a:ext uri="{FF2B5EF4-FFF2-40B4-BE49-F238E27FC236}">
                <a16:creationId xmlns:a16="http://schemas.microsoft.com/office/drawing/2014/main" id="{6BA00093-B868-441A-A446-6CC2E4520323}"/>
              </a:ext>
            </a:extLst>
          </p:cNvPr>
          <p:cNvSpPr>
            <a:spLocks noGrp="1"/>
          </p:cNvSpPr>
          <p:nvPr>
            <p:ph type="sldNum" sz="quarter" idx="12"/>
          </p:nvPr>
        </p:nvSpPr>
        <p:spPr/>
        <p:txBody>
          <a:bodyPr/>
          <a:lstStyle/>
          <a:p>
            <a:fld id="{CE1B70CE-F4BC-4B6F-A663-B479B5E51611}" type="slidenum">
              <a:rPr lang="en-AU" noProof="0" smtClean="0"/>
              <a:pPr/>
              <a:t>16</a:t>
            </a:fld>
            <a:endParaRPr lang="en-AU" noProof="0" dirty="0"/>
          </a:p>
        </p:txBody>
      </p:sp>
      <p:sp>
        <p:nvSpPr>
          <p:cNvPr id="4" name="Title 3">
            <a:extLst>
              <a:ext uri="{FF2B5EF4-FFF2-40B4-BE49-F238E27FC236}">
                <a16:creationId xmlns:a16="http://schemas.microsoft.com/office/drawing/2014/main" id="{636DE202-D9DC-480C-9FFA-F89B8D08BD54}"/>
              </a:ext>
            </a:extLst>
          </p:cNvPr>
          <p:cNvSpPr>
            <a:spLocks noGrp="1"/>
          </p:cNvSpPr>
          <p:nvPr>
            <p:ph type="title"/>
          </p:nvPr>
        </p:nvSpPr>
        <p:spPr>
          <a:xfrm>
            <a:off x="1030760" y="1385392"/>
            <a:ext cx="21572122" cy="1491516"/>
          </a:xfrm>
        </p:spPr>
        <p:txBody>
          <a:bodyPr/>
          <a:lstStyle/>
          <a:p>
            <a:pPr algn="ctr"/>
            <a:r>
              <a:rPr lang="en-AU" altLang="en-US" sz="6600" dirty="0">
                <a:solidFill>
                  <a:srgbClr val="0070C0"/>
                </a:solidFill>
                <a:cs typeface="+mj-cs"/>
              </a:rPr>
              <a:t>Revenues, receivables and receipts (sales cycle)</a:t>
            </a:r>
            <a:endParaRPr lang="en-AU" sz="6600" dirty="0">
              <a:solidFill>
                <a:srgbClr val="0070C0"/>
              </a:solidFill>
              <a:cs typeface="+mj-cs"/>
            </a:endParaRPr>
          </a:p>
        </p:txBody>
      </p:sp>
    </p:spTree>
    <p:extLst>
      <p:ext uri="{BB962C8B-B14F-4D97-AF65-F5344CB8AC3E}">
        <p14:creationId xmlns:p14="http://schemas.microsoft.com/office/powerpoint/2010/main" val="3672323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2F8B80-572F-40BD-9E0B-08A1F66D4C7C}"/>
              </a:ext>
            </a:extLst>
          </p:cNvPr>
          <p:cNvSpPr>
            <a:spLocks noGrp="1"/>
          </p:cNvSpPr>
          <p:nvPr>
            <p:ph idx="1"/>
          </p:nvPr>
        </p:nvSpPr>
        <p:spPr>
          <a:xfrm>
            <a:off x="2038872" y="3905672"/>
            <a:ext cx="18336313" cy="8710706"/>
          </a:xfrm>
        </p:spPr>
        <p:txBody>
          <a:bodyPr/>
          <a:lstStyle/>
          <a:p>
            <a:pPr marL="571500" indent="-571500">
              <a:buFont typeface="Arial" panose="020B0604020202020204" pitchFamily="34" charset="0"/>
              <a:buChar char="•"/>
            </a:pPr>
            <a:r>
              <a:rPr lang="en-US" altLang="en-US" sz="4200" b="1" dirty="0"/>
              <a:t>Sales/Accounts receivable </a:t>
            </a:r>
          </a:p>
          <a:p>
            <a:pPr marL="1867500" lvl="4" indent="-571500">
              <a:spcBef>
                <a:spcPts val="900"/>
              </a:spcBef>
            </a:pPr>
            <a:r>
              <a:rPr lang="en-AU" altLang="en-US" sz="4200" dirty="0"/>
              <a:t>order entry and order approval by credit department</a:t>
            </a:r>
          </a:p>
          <a:p>
            <a:pPr marL="1867500" lvl="4" indent="-571500">
              <a:spcBef>
                <a:spcPts val="900"/>
              </a:spcBef>
            </a:pPr>
            <a:r>
              <a:rPr lang="en-US" altLang="en-US" sz="4200" dirty="0"/>
              <a:t>s</a:t>
            </a:r>
            <a:r>
              <a:rPr lang="en-AU" altLang="en-US" sz="4200" dirty="0"/>
              <a:t>hipping</a:t>
            </a:r>
          </a:p>
          <a:p>
            <a:pPr marL="1867500" lvl="4" indent="-571500">
              <a:spcBef>
                <a:spcPts val="900"/>
              </a:spcBef>
            </a:pPr>
            <a:r>
              <a:rPr lang="en-AU" altLang="en-US" sz="4200" dirty="0"/>
              <a:t>invoicing</a:t>
            </a:r>
          </a:p>
          <a:p>
            <a:pPr marL="1867500" lvl="4" indent="-571500">
              <a:spcBef>
                <a:spcPts val="900"/>
              </a:spcBef>
            </a:pPr>
            <a:r>
              <a:rPr lang="en-US" altLang="en-US" sz="4200" dirty="0"/>
              <a:t>accounting: sales journal, accounts receivable master file</a:t>
            </a:r>
            <a:r>
              <a:rPr lang="en-US" altLang="en-US" sz="4200" dirty="0" smtClean="0"/>
              <a:t>.</a:t>
            </a:r>
          </a:p>
          <a:p>
            <a:pPr lvl="4" indent="0">
              <a:spcBef>
                <a:spcPts val="900"/>
              </a:spcBef>
              <a:buNone/>
            </a:pPr>
            <a:endParaRPr lang="en-AU" altLang="en-US" sz="4200" b="1" dirty="0"/>
          </a:p>
          <a:p>
            <a:pPr marL="571500" indent="-571500">
              <a:spcBef>
                <a:spcPts val="1800"/>
              </a:spcBef>
              <a:buFont typeface="Arial" panose="020B0604020202020204" pitchFamily="34" charset="0"/>
              <a:buChar char="•"/>
            </a:pPr>
            <a:r>
              <a:rPr lang="en-AU" altLang="en-US" sz="4200" b="1" dirty="0"/>
              <a:t>Accounts receivable/Cash receipts</a:t>
            </a:r>
          </a:p>
          <a:p>
            <a:pPr marL="1867500" lvl="4" indent="-571500">
              <a:spcBef>
                <a:spcPts val="900"/>
              </a:spcBef>
            </a:pPr>
            <a:r>
              <a:rPr lang="en-US" altLang="en-US" sz="4200" dirty="0"/>
              <a:t>direct deposit to bank/m</a:t>
            </a:r>
            <a:r>
              <a:rPr lang="en-AU" altLang="en-US" sz="4200" dirty="0"/>
              <a:t>ail opening</a:t>
            </a:r>
          </a:p>
          <a:p>
            <a:pPr marL="1867500" lvl="4" indent="-571500">
              <a:spcBef>
                <a:spcPts val="900"/>
              </a:spcBef>
            </a:pPr>
            <a:r>
              <a:rPr lang="en-US" altLang="en-US" sz="4200" dirty="0"/>
              <a:t>accounting</a:t>
            </a:r>
            <a:r>
              <a:rPr lang="en-AU" altLang="en-US" sz="4200" dirty="0"/>
              <a:t>: </a:t>
            </a:r>
            <a:r>
              <a:rPr lang="en-US" altLang="en-US" sz="4200" dirty="0"/>
              <a:t>accounts receivable master file, cash receipts journal.</a:t>
            </a:r>
            <a:endParaRPr lang="en-AU" altLang="en-US" sz="4200" dirty="0"/>
          </a:p>
          <a:p>
            <a:pPr lvl="2"/>
            <a:endParaRPr lang="en-AU" sz="4200" dirty="0"/>
          </a:p>
        </p:txBody>
      </p:sp>
      <p:sp>
        <p:nvSpPr>
          <p:cNvPr id="3" name="Slide Number Placeholder 2">
            <a:extLst>
              <a:ext uri="{FF2B5EF4-FFF2-40B4-BE49-F238E27FC236}">
                <a16:creationId xmlns:a16="http://schemas.microsoft.com/office/drawing/2014/main" id="{A3D747C5-070D-4257-A795-B593741D96F7}"/>
              </a:ext>
            </a:extLst>
          </p:cNvPr>
          <p:cNvSpPr>
            <a:spLocks noGrp="1"/>
          </p:cNvSpPr>
          <p:nvPr>
            <p:ph type="sldNum" sz="quarter" idx="12"/>
          </p:nvPr>
        </p:nvSpPr>
        <p:spPr/>
        <p:txBody>
          <a:bodyPr/>
          <a:lstStyle/>
          <a:p>
            <a:fld id="{CE1B70CE-F4BC-4B6F-A663-B479B5E51611}" type="slidenum">
              <a:rPr lang="en-AU" noProof="0" smtClean="0"/>
              <a:pPr/>
              <a:t>17</a:t>
            </a:fld>
            <a:endParaRPr lang="en-AU" noProof="0" dirty="0"/>
          </a:p>
        </p:txBody>
      </p:sp>
      <p:sp>
        <p:nvSpPr>
          <p:cNvPr id="4" name="Title 3">
            <a:extLst>
              <a:ext uri="{FF2B5EF4-FFF2-40B4-BE49-F238E27FC236}">
                <a16:creationId xmlns:a16="http://schemas.microsoft.com/office/drawing/2014/main" id="{4C149A5D-1DEB-4FDE-9346-7A7375AB9DEF}"/>
              </a:ext>
            </a:extLst>
          </p:cNvPr>
          <p:cNvSpPr>
            <a:spLocks noGrp="1"/>
          </p:cNvSpPr>
          <p:nvPr>
            <p:ph type="title"/>
          </p:nvPr>
        </p:nvSpPr>
        <p:spPr>
          <a:xfrm>
            <a:off x="1534816" y="1241376"/>
            <a:ext cx="20810312" cy="1491516"/>
          </a:xfrm>
        </p:spPr>
        <p:txBody>
          <a:bodyPr/>
          <a:lstStyle/>
          <a:p>
            <a:pPr algn="ctr"/>
            <a:r>
              <a:rPr lang="en-AU" altLang="en-US" sz="6600" dirty="0" smtClean="0">
                <a:solidFill>
                  <a:srgbClr val="0070C0"/>
                </a:solidFill>
                <a:cs typeface="+mj-cs"/>
              </a:rPr>
              <a:t>Key functions in typical revenue, receivables and cash receipts cycle</a:t>
            </a:r>
            <a:endParaRPr lang="en-AU" sz="6600" dirty="0">
              <a:solidFill>
                <a:srgbClr val="0070C0"/>
              </a:solidFill>
              <a:cs typeface="+mj-cs"/>
            </a:endParaRPr>
          </a:p>
        </p:txBody>
      </p:sp>
    </p:spTree>
    <p:extLst>
      <p:ext uri="{BB962C8B-B14F-4D97-AF65-F5344CB8AC3E}">
        <p14:creationId xmlns:p14="http://schemas.microsoft.com/office/powerpoint/2010/main" val="3749031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A5DAD2-A1E8-4CB3-BDEA-0D72DC6BE5FC}"/>
              </a:ext>
            </a:extLst>
          </p:cNvPr>
          <p:cNvSpPr>
            <a:spLocks noGrp="1"/>
          </p:cNvSpPr>
          <p:nvPr>
            <p:ph idx="1"/>
          </p:nvPr>
        </p:nvSpPr>
        <p:spPr>
          <a:xfrm>
            <a:off x="2418206" y="3617640"/>
            <a:ext cx="18336313" cy="8710706"/>
          </a:xfrm>
        </p:spPr>
        <p:txBody>
          <a:bodyPr/>
          <a:lstStyle/>
          <a:p>
            <a:pPr>
              <a:defRPr/>
            </a:pPr>
            <a:r>
              <a:rPr lang="en-AU" altLang="en-US" sz="4200" b="1" dirty="0">
                <a:solidFill>
                  <a:srgbClr val="DD622B"/>
                </a:solidFill>
              </a:rPr>
              <a:t>Routine transactions </a:t>
            </a:r>
            <a:r>
              <a:rPr lang="en-US" altLang="en-US" sz="4200" dirty="0"/>
              <a:t>are credit sales to customers and receivables from customers.</a:t>
            </a:r>
            <a:r>
              <a:rPr lang="en-AU" altLang="en-US" sz="4200" dirty="0"/>
              <a:t> </a:t>
            </a:r>
          </a:p>
          <a:p>
            <a:pPr marL="571500" indent="-571500">
              <a:spcBef>
                <a:spcPts val="1200"/>
              </a:spcBef>
              <a:buFont typeface="Arial" panose="020B0604020202020204" pitchFamily="34" charset="0"/>
              <a:buChar char="•"/>
              <a:defRPr/>
            </a:pPr>
            <a:r>
              <a:rPr lang="en-US" altLang="en-US" sz="4200" dirty="0"/>
              <a:t>They are usually well controlled, and well suited to tests of controls. </a:t>
            </a:r>
          </a:p>
          <a:p>
            <a:pPr>
              <a:spcBef>
                <a:spcPts val="1200"/>
              </a:spcBef>
              <a:defRPr/>
            </a:pPr>
            <a:r>
              <a:rPr lang="en-AU" altLang="en-US" sz="4200" b="1" dirty="0">
                <a:solidFill>
                  <a:srgbClr val="DD622B"/>
                </a:solidFill>
              </a:rPr>
              <a:t>Non-routine transactions </a:t>
            </a:r>
            <a:r>
              <a:rPr lang="en-AU" altLang="en-US" sz="4200" dirty="0"/>
              <a:t>are </a:t>
            </a:r>
            <a:r>
              <a:rPr lang="en-AU" sz="4200" dirty="0"/>
              <a:t>adjustments for return of merchandise, allowances for defective merchandise and write-offs or allowances for bad debts.</a:t>
            </a:r>
            <a:r>
              <a:rPr lang="en-AU" altLang="en-US" sz="4200" dirty="0"/>
              <a:t> </a:t>
            </a:r>
          </a:p>
          <a:p>
            <a:pPr marL="571500" indent="-571500">
              <a:spcBef>
                <a:spcPts val="1200"/>
              </a:spcBef>
              <a:buFont typeface="Arial" panose="020B0604020202020204" pitchFamily="34" charset="0"/>
              <a:buChar char="•"/>
              <a:defRPr/>
            </a:pPr>
            <a:r>
              <a:rPr lang="en-US" altLang="en-US" sz="4200" dirty="0"/>
              <a:t>Internal control systems for these transactions not usually as well developed, and therefore less likely to test controls and more likely to undertake substantive tests of transactions.</a:t>
            </a:r>
            <a:endParaRPr lang="en-AU" altLang="en-US" sz="4200" dirty="0"/>
          </a:p>
          <a:p>
            <a:endParaRPr lang="en-AU" dirty="0"/>
          </a:p>
        </p:txBody>
      </p:sp>
      <p:sp>
        <p:nvSpPr>
          <p:cNvPr id="3" name="Slide Number Placeholder 2">
            <a:extLst>
              <a:ext uri="{FF2B5EF4-FFF2-40B4-BE49-F238E27FC236}">
                <a16:creationId xmlns:a16="http://schemas.microsoft.com/office/drawing/2014/main" id="{B57E88F9-B834-4621-BA27-566628C88C14}"/>
              </a:ext>
            </a:extLst>
          </p:cNvPr>
          <p:cNvSpPr>
            <a:spLocks noGrp="1"/>
          </p:cNvSpPr>
          <p:nvPr>
            <p:ph type="sldNum" sz="quarter" idx="12"/>
          </p:nvPr>
        </p:nvSpPr>
        <p:spPr/>
        <p:txBody>
          <a:bodyPr/>
          <a:lstStyle/>
          <a:p>
            <a:fld id="{CE1B70CE-F4BC-4B6F-A663-B479B5E51611}" type="slidenum">
              <a:rPr lang="en-AU" noProof="0" smtClean="0"/>
              <a:pPr/>
              <a:t>18</a:t>
            </a:fld>
            <a:endParaRPr lang="en-AU" noProof="0" dirty="0"/>
          </a:p>
        </p:txBody>
      </p:sp>
      <p:sp>
        <p:nvSpPr>
          <p:cNvPr id="4" name="Title 3">
            <a:extLst>
              <a:ext uri="{FF2B5EF4-FFF2-40B4-BE49-F238E27FC236}">
                <a16:creationId xmlns:a16="http://schemas.microsoft.com/office/drawing/2014/main" id="{64E2A6FA-A9F5-4B38-A6EB-99238331F880}"/>
              </a:ext>
            </a:extLst>
          </p:cNvPr>
          <p:cNvSpPr>
            <a:spLocks noGrp="1"/>
          </p:cNvSpPr>
          <p:nvPr>
            <p:ph type="title"/>
          </p:nvPr>
        </p:nvSpPr>
        <p:spPr>
          <a:xfrm>
            <a:off x="1318792" y="1169368"/>
            <a:ext cx="19658184" cy="1491516"/>
          </a:xfrm>
        </p:spPr>
        <p:txBody>
          <a:bodyPr/>
          <a:lstStyle/>
          <a:p>
            <a:pPr algn="ctr"/>
            <a:r>
              <a:rPr lang="en-AU" altLang="en-US" sz="6600" dirty="0">
                <a:solidFill>
                  <a:srgbClr val="0070C0"/>
                </a:solidFill>
                <a:cs typeface="+mj-cs"/>
              </a:rPr>
              <a:t>Transactions in a revenue, receivables and receipts system</a:t>
            </a:r>
            <a:endParaRPr lang="en-AU" sz="6600" dirty="0">
              <a:solidFill>
                <a:srgbClr val="0070C0"/>
              </a:solidFill>
              <a:cs typeface="+mj-cs"/>
            </a:endParaRPr>
          </a:p>
        </p:txBody>
      </p:sp>
    </p:spTree>
    <p:extLst>
      <p:ext uri="{BB962C8B-B14F-4D97-AF65-F5344CB8AC3E}">
        <p14:creationId xmlns:p14="http://schemas.microsoft.com/office/powerpoint/2010/main" val="2028579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0ED674-B350-4FCE-A814-2575A6F7F7F9}"/>
              </a:ext>
            </a:extLst>
          </p:cNvPr>
          <p:cNvSpPr>
            <a:spLocks noGrp="1"/>
          </p:cNvSpPr>
          <p:nvPr>
            <p:ph idx="1"/>
          </p:nvPr>
        </p:nvSpPr>
        <p:spPr>
          <a:xfrm>
            <a:off x="1740130" y="2362596"/>
            <a:ext cx="19802200" cy="9852660"/>
          </a:xfrm>
        </p:spPr>
        <p:txBody>
          <a:bodyPr/>
          <a:lstStyle/>
          <a:p>
            <a:pPr>
              <a:defRPr/>
            </a:pPr>
            <a:r>
              <a:rPr lang="en-AU" altLang="en-US" sz="4000" dirty="0"/>
              <a:t>Controls are in place to ensure:</a:t>
            </a:r>
          </a:p>
          <a:p>
            <a:pPr marL="571500" indent="-571500">
              <a:spcBef>
                <a:spcPts val="1200"/>
              </a:spcBef>
              <a:buFont typeface="Arial" panose="020B0604020202020204" pitchFamily="34" charset="0"/>
              <a:buChar char="•"/>
              <a:defRPr/>
            </a:pPr>
            <a:r>
              <a:rPr lang="en-AU" altLang="en-US" sz="4000" b="1" dirty="0">
                <a:solidFill>
                  <a:srgbClr val="DD622B"/>
                </a:solidFill>
              </a:rPr>
              <a:t>Occurrence</a:t>
            </a:r>
            <a:r>
              <a:rPr lang="en-US" altLang="en-US" sz="4000" dirty="0"/>
              <a:t>—</a:t>
            </a:r>
            <a:r>
              <a:rPr lang="en-AU" altLang="en-US" sz="4000" dirty="0"/>
              <a:t>all sales recorded are bona fide transactions for merchandise actually shipped to customers.</a:t>
            </a:r>
          </a:p>
          <a:p>
            <a:pPr marL="571500" indent="-571500">
              <a:spcBef>
                <a:spcPts val="1200"/>
              </a:spcBef>
              <a:buFont typeface="Arial" panose="020B0604020202020204" pitchFamily="34" charset="0"/>
              <a:buChar char="•"/>
              <a:defRPr/>
            </a:pPr>
            <a:r>
              <a:rPr lang="en-AU" altLang="en-US" sz="4000" b="1" dirty="0">
                <a:solidFill>
                  <a:srgbClr val="DD622B"/>
                </a:solidFill>
              </a:rPr>
              <a:t>Completeness</a:t>
            </a:r>
            <a:r>
              <a:rPr lang="en-US" altLang="en-US" sz="4000" dirty="0"/>
              <a:t>—</a:t>
            </a:r>
            <a:r>
              <a:rPr lang="en-AU" altLang="en-US" sz="4000" dirty="0"/>
              <a:t>all sales shipped are invoiced and recorded in accounting records.</a:t>
            </a:r>
          </a:p>
          <a:p>
            <a:pPr marL="571500" indent="-571500">
              <a:spcBef>
                <a:spcPts val="1200"/>
              </a:spcBef>
              <a:buFont typeface="Arial" panose="020B0604020202020204" pitchFamily="34" charset="0"/>
              <a:buChar char="•"/>
              <a:defRPr/>
            </a:pPr>
            <a:r>
              <a:rPr lang="en-AU" altLang="en-US" sz="4000" b="1" dirty="0">
                <a:solidFill>
                  <a:srgbClr val="DD622B"/>
                </a:solidFill>
              </a:rPr>
              <a:t>Accuracy</a:t>
            </a:r>
            <a:r>
              <a:rPr lang="en-US" altLang="en-US" sz="4000" dirty="0"/>
              <a:t>—</a:t>
            </a:r>
            <a:r>
              <a:rPr lang="en-AU" altLang="en-US" sz="4000" dirty="0"/>
              <a:t>invoices have been recorded correctly as to amount and summarised correctly.</a:t>
            </a:r>
          </a:p>
          <a:p>
            <a:pPr marL="571500" indent="-571500">
              <a:spcBef>
                <a:spcPts val="1200"/>
              </a:spcBef>
              <a:buFont typeface="Arial" panose="020B0604020202020204" pitchFamily="34" charset="0"/>
              <a:buChar char="•"/>
              <a:defRPr/>
            </a:pPr>
            <a:r>
              <a:rPr lang="en-AU" altLang="en-US" sz="4000" b="1" dirty="0">
                <a:solidFill>
                  <a:srgbClr val="DD622B"/>
                </a:solidFill>
              </a:rPr>
              <a:t>Cut-off</a:t>
            </a:r>
            <a:r>
              <a:rPr lang="en-US" altLang="en-US" sz="4000" dirty="0"/>
              <a:t>—</a:t>
            </a:r>
            <a:r>
              <a:rPr lang="en-AU" altLang="en-US" sz="4000" dirty="0"/>
              <a:t>invoices have been recorded in correct period.</a:t>
            </a:r>
          </a:p>
          <a:p>
            <a:pPr marL="571500" indent="-571500">
              <a:spcBef>
                <a:spcPts val="1200"/>
              </a:spcBef>
              <a:buFont typeface="Arial" panose="020B0604020202020204" pitchFamily="34" charset="0"/>
              <a:buChar char="•"/>
              <a:defRPr/>
            </a:pPr>
            <a:r>
              <a:rPr lang="en-AU" altLang="en-US" sz="4000" b="1" dirty="0">
                <a:solidFill>
                  <a:srgbClr val="DD622B"/>
                </a:solidFill>
              </a:rPr>
              <a:t>Classification</a:t>
            </a:r>
            <a:r>
              <a:rPr lang="en-US" altLang="en-US" sz="4000" dirty="0"/>
              <a:t>—</a:t>
            </a:r>
            <a:r>
              <a:rPr lang="en-AU" altLang="en-US" sz="4000" dirty="0"/>
              <a:t>sales classified in accordance with </a:t>
            </a:r>
            <a:br>
              <a:rPr lang="en-AU" altLang="en-US" sz="4000" dirty="0"/>
            </a:br>
            <a:r>
              <a:rPr lang="en-AU" altLang="en-US" sz="4000" dirty="0"/>
              <a:t>written policies.</a:t>
            </a:r>
          </a:p>
          <a:p>
            <a:pPr marL="571500" indent="-571500">
              <a:spcBef>
                <a:spcPts val="1200"/>
              </a:spcBef>
              <a:buFont typeface="Arial" panose="020B0604020202020204" pitchFamily="34" charset="0"/>
              <a:buChar char="•"/>
              <a:defRPr/>
            </a:pPr>
            <a:r>
              <a:rPr lang="en-AU" altLang="en-US" sz="4000" b="1" dirty="0">
                <a:solidFill>
                  <a:srgbClr val="DD622B"/>
                </a:solidFill>
              </a:rPr>
              <a:t>Presentation</a:t>
            </a:r>
            <a:r>
              <a:rPr lang="en-US" altLang="en-US" sz="4000" dirty="0"/>
              <a:t>—</a:t>
            </a:r>
            <a:r>
              <a:rPr lang="en-AU" altLang="en-US" sz="4000" dirty="0"/>
              <a:t>sales are appropriately aggregated or disaggregated and clearly described, and related disclosures are relevant and understandable.</a:t>
            </a:r>
          </a:p>
          <a:p>
            <a:endParaRPr lang="en-AU" dirty="0"/>
          </a:p>
        </p:txBody>
      </p:sp>
      <p:sp>
        <p:nvSpPr>
          <p:cNvPr id="3" name="Slide Number Placeholder 2">
            <a:extLst>
              <a:ext uri="{FF2B5EF4-FFF2-40B4-BE49-F238E27FC236}">
                <a16:creationId xmlns:a16="http://schemas.microsoft.com/office/drawing/2014/main" id="{6E2074AC-AEB3-4561-BF4B-2DB3AEB5832D}"/>
              </a:ext>
            </a:extLst>
          </p:cNvPr>
          <p:cNvSpPr>
            <a:spLocks noGrp="1"/>
          </p:cNvSpPr>
          <p:nvPr>
            <p:ph type="sldNum" sz="quarter" idx="12"/>
          </p:nvPr>
        </p:nvSpPr>
        <p:spPr/>
        <p:txBody>
          <a:bodyPr/>
          <a:lstStyle/>
          <a:p>
            <a:fld id="{CE1B70CE-F4BC-4B6F-A663-B479B5E51611}" type="slidenum">
              <a:rPr lang="en-AU" noProof="0" smtClean="0"/>
              <a:pPr/>
              <a:t>19</a:t>
            </a:fld>
            <a:endParaRPr lang="en-AU" noProof="0" dirty="0"/>
          </a:p>
        </p:txBody>
      </p:sp>
      <p:sp>
        <p:nvSpPr>
          <p:cNvPr id="4" name="Title 3">
            <a:extLst>
              <a:ext uri="{FF2B5EF4-FFF2-40B4-BE49-F238E27FC236}">
                <a16:creationId xmlns:a16="http://schemas.microsoft.com/office/drawing/2014/main" id="{A0222948-C68D-4403-8CDE-5D78E477C099}"/>
              </a:ext>
            </a:extLst>
          </p:cNvPr>
          <p:cNvSpPr>
            <a:spLocks noGrp="1"/>
          </p:cNvSpPr>
          <p:nvPr>
            <p:ph type="title"/>
          </p:nvPr>
        </p:nvSpPr>
        <p:spPr>
          <a:xfrm>
            <a:off x="2473074" y="966132"/>
            <a:ext cx="18336313" cy="1491516"/>
          </a:xfrm>
        </p:spPr>
        <p:txBody>
          <a:bodyPr/>
          <a:lstStyle/>
          <a:p>
            <a:pPr algn="ctr"/>
            <a:r>
              <a:rPr lang="en-AU" altLang="en-US" sz="6600" dirty="0">
                <a:solidFill>
                  <a:srgbClr val="0070C0"/>
                </a:solidFill>
                <a:cs typeface="+mj-cs"/>
              </a:rPr>
              <a:t>Test of controls for sales</a:t>
            </a:r>
            <a:endParaRPr lang="en-AU" sz="6600" dirty="0">
              <a:solidFill>
                <a:srgbClr val="0070C0"/>
              </a:solidFill>
              <a:cs typeface="+mj-cs"/>
            </a:endParaRPr>
          </a:p>
        </p:txBody>
      </p:sp>
    </p:spTree>
    <p:extLst>
      <p:ext uri="{BB962C8B-B14F-4D97-AF65-F5344CB8AC3E}">
        <p14:creationId xmlns:p14="http://schemas.microsoft.com/office/powerpoint/2010/main" val="1111435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004289C-CCBE-49B4-B8B1-FE50BE59C006}"/>
              </a:ext>
            </a:extLst>
          </p:cNvPr>
          <p:cNvSpPr>
            <a:spLocks noGrp="1"/>
          </p:cNvSpPr>
          <p:nvPr>
            <p:ph type="sldNum" sz="quarter" idx="12"/>
          </p:nvPr>
        </p:nvSpPr>
        <p:spPr/>
        <p:txBody>
          <a:bodyPr/>
          <a:lstStyle/>
          <a:p>
            <a:fld id="{CE1B70CE-F4BC-4B6F-A663-B479B5E51611}" type="slidenum">
              <a:rPr lang="en-AU" noProof="0" smtClean="0"/>
              <a:pPr/>
              <a:t>20</a:t>
            </a:fld>
            <a:endParaRPr lang="en-AU" noProof="0" dirty="0"/>
          </a:p>
        </p:txBody>
      </p:sp>
      <p:sp>
        <p:nvSpPr>
          <p:cNvPr id="4" name="Title 3">
            <a:extLst>
              <a:ext uri="{FF2B5EF4-FFF2-40B4-BE49-F238E27FC236}">
                <a16:creationId xmlns:a16="http://schemas.microsoft.com/office/drawing/2014/main" id="{AD92C31C-9CED-473D-8A95-07D493A8C00C}"/>
              </a:ext>
            </a:extLst>
          </p:cNvPr>
          <p:cNvSpPr>
            <a:spLocks noGrp="1"/>
          </p:cNvSpPr>
          <p:nvPr>
            <p:ph type="title"/>
          </p:nvPr>
        </p:nvSpPr>
        <p:spPr>
          <a:xfrm>
            <a:off x="598713" y="809328"/>
            <a:ext cx="8208912" cy="1491516"/>
          </a:xfrm>
        </p:spPr>
        <p:txBody>
          <a:bodyPr/>
          <a:lstStyle/>
          <a:p>
            <a:pPr algn="ctr"/>
            <a:r>
              <a:rPr lang="en-AU" altLang="en-US" sz="4800" dirty="0"/>
              <a:t>Example of linking control</a:t>
            </a:r>
            <a:br>
              <a:rPr lang="en-AU" altLang="en-US" sz="4800" dirty="0"/>
            </a:br>
            <a:r>
              <a:rPr lang="en-AU" altLang="en-US" sz="4800" dirty="0"/>
              <a:t> objectives to control policies </a:t>
            </a:r>
            <a:br>
              <a:rPr lang="en-AU" altLang="en-US" sz="4800" dirty="0"/>
            </a:br>
            <a:r>
              <a:rPr lang="en-AU" altLang="en-US" sz="4800" dirty="0"/>
              <a:t>and tests of controls: </a:t>
            </a:r>
            <a:r>
              <a:rPr lang="en-AU" altLang="en-US" sz="4800" dirty="0" smtClean="0"/>
              <a:t>Sales</a:t>
            </a:r>
            <a:endParaRPr lang="en-AU" dirty="0"/>
          </a:p>
        </p:txBody>
      </p:sp>
      <p:pic>
        <p:nvPicPr>
          <p:cNvPr id="5" name="Picture 3">
            <a:extLst>
              <a:ext uri="{FF2B5EF4-FFF2-40B4-BE49-F238E27FC236}">
                <a16:creationId xmlns:a16="http://schemas.microsoft.com/office/drawing/2014/main" id="{DA0C988B-7E3C-4ACA-9332-7652583810C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21669" y="526058"/>
            <a:ext cx="14162331" cy="1289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0607824" y="12365415"/>
            <a:ext cx="8182797" cy="769441"/>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699267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9D415E-8CF6-43E7-9E6B-2E3B6CC8759F}"/>
              </a:ext>
            </a:extLst>
          </p:cNvPr>
          <p:cNvSpPr>
            <a:spLocks noGrp="1"/>
          </p:cNvSpPr>
          <p:nvPr>
            <p:ph idx="1"/>
          </p:nvPr>
        </p:nvSpPr>
        <p:spPr>
          <a:xfrm>
            <a:off x="2758952" y="3905672"/>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The auditor may undertake the tests of controls and find that the necessary degree of reliance cannot be placed on the control to reduce the risk of material misstatement to an acceptable level.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Auditor will then attempt to identify a compensating control that will reduce the risk of material misstatement, and test this control.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If there is no compensating control, auditor will have to revise audit program and undertake substantive procedures aimed at assessing the impact of this particular risk.</a:t>
            </a:r>
          </a:p>
          <a:p>
            <a:endParaRPr lang="en-AU" dirty="0"/>
          </a:p>
        </p:txBody>
      </p:sp>
      <p:sp>
        <p:nvSpPr>
          <p:cNvPr id="3" name="Slide Number Placeholder 2">
            <a:extLst>
              <a:ext uri="{FF2B5EF4-FFF2-40B4-BE49-F238E27FC236}">
                <a16:creationId xmlns:a16="http://schemas.microsoft.com/office/drawing/2014/main" id="{706D36CE-1326-4D47-9009-6EFF996EE879}"/>
              </a:ext>
            </a:extLst>
          </p:cNvPr>
          <p:cNvSpPr>
            <a:spLocks noGrp="1"/>
          </p:cNvSpPr>
          <p:nvPr>
            <p:ph type="sldNum" sz="quarter" idx="12"/>
          </p:nvPr>
        </p:nvSpPr>
        <p:spPr/>
        <p:txBody>
          <a:bodyPr/>
          <a:lstStyle/>
          <a:p>
            <a:fld id="{CE1B70CE-F4BC-4B6F-A663-B479B5E51611}" type="slidenum">
              <a:rPr lang="en-AU" noProof="0" smtClean="0"/>
              <a:pPr/>
              <a:t>21</a:t>
            </a:fld>
            <a:endParaRPr lang="en-AU" noProof="0" dirty="0"/>
          </a:p>
        </p:txBody>
      </p:sp>
      <p:sp>
        <p:nvSpPr>
          <p:cNvPr id="4" name="Title 3">
            <a:extLst>
              <a:ext uri="{FF2B5EF4-FFF2-40B4-BE49-F238E27FC236}">
                <a16:creationId xmlns:a16="http://schemas.microsoft.com/office/drawing/2014/main" id="{F9749FF7-423E-4FB2-9513-85F2DD04FB01}"/>
              </a:ext>
            </a:extLst>
          </p:cNvPr>
          <p:cNvSpPr>
            <a:spLocks noGrp="1"/>
          </p:cNvSpPr>
          <p:nvPr>
            <p:ph type="title"/>
          </p:nvPr>
        </p:nvSpPr>
        <p:spPr>
          <a:xfrm>
            <a:off x="2424680" y="1241376"/>
            <a:ext cx="18336313" cy="1491516"/>
          </a:xfrm>
        </p:spPr>
        <p:txBody>
          <a:bodyPr/>
          <a:lstStyle/>
          <a:p>
            <a:pPr algn="ctr"/>
            <a:r>
              <a:rPr lang="en-AU" altLang="en-US" sz="6600" dirty="0">
                <a:solidFill>
                  <a:srgbClr val="0070C0"/>
                </a:solidFill>
                <a:cs typeface="+mj-cs"/>
              </a:rPr>
              <a:t>What if the test of controls suggests that the control is not working?</a:t>
            </a:r>
            <a:endParaRPr lang="en-AU" sz="6600" dirty="0">
              <a:solidFill>
                <a:srgbClr val="0070C0"/>
              </a:solidFill>
              <a:cs typeface="+mj-cs"/>
            </a:endParaRPr>
          </a:p>
        </p:txBody>
      </p:sp>
    </p:spTree>
    <p:extLst>
      <p:ext uri="{BB962C8B-B14F-4D97-AF65-F5344CB8AC3E}">
        <p14:creationId xmlns:p14="http://schemas.microsoft.com/office/powerpoint/2010/main" val="283701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7BA825-3121-49D3-9937-67752AE103E8}"/>
              </a:ext>
            </a:extLst>
          </p:cNvPr>
          <p:cNvSpPr>
            <a:spLocks noGrp="1"/>
          </p:cNvSpPr>
          <p:nvPr>
            <p:ph idx="1"/>
          </p:nvPr>
        </p:nvSpPr>
        <p:spPr>
          <a:xfrm>
            <a:off x="1822848" y="2876908"/>
            <a:ext cx="20162240" cy="8993386"/>
          </a:xfrm>
        </p:spPr>
        <p:txBody>
          <a:bodyPr/>
          <a:lstStyle/>
          <a:p>
            <a:pPr>
              <a:spcAft>
                <a:spcPts val="3000"/>
              </a:spcAft>
              <a:defRPr/>
            </a:pPr>
            <a:r>
              <a:rPr lang="en-AU" altLang="en-US" sz="4000" dirty="0"/>
              <a:t>Controls are in place to ensure:</a:t>
            </a:r>
            <a:endParaRPr lang="en-US" altLang="en-US" sz="4000" dirty="0"/>
          </a:p>
          <a:p>
            <a:pPr>
              <a:defRPr/>
            </a:pPr>
            <a:r>
              <a:rPr lang="en-US" altLang="en-US" sz="4200" b="1" dirty="0" smtClean="0">
                <a:solidFill>
                  <a:srgbClr val="DD622B"/>
                </a:solidFill>
              </a:rPr>
              <a:t>Occurrence</a:t>
            </a:r>
            <a:r>
              <a:rPr lang="en-US" altLang="en-US" sz="4200" dirty="0" smtClean="0"/>
              <a:t>- </a:t>
            </a:r>
            <a:r>
              <a:rPr lang="en-US" altLang="en-US" sz="4200" dirty="0" smtClean="0"/>
              <a:t>recorded cash receipts are for collection of receivables resulting from sales to customers of the entity.</a:t>
            </a:r>
          </a:p>
          <a:p>
            <a:pPr>
              <a:defRPr/>
            </a:pPr>
            <a:r>
              <a:rPr lang="en-US" altLang="en-US" sz="4200" b="1" dirty="0" smtClean="0">
                <a:solidFill>
                  <a:srgbClr val="DD622B"/>
                </a:solidFill>
              </a:rPr>
              <a:t>Completeness</a:t>
            </a:r>
            <a:r>
              <a:rPr lang="en-US" altLang="en-US" sz="4200" dirty="0"/>
              <a:t> </a:t>
            </a:r>
            <a:r>
              <a:rPr lang="en-US" altLang="en-US" sz="4200" dirty="0" smtClean="0"/>
              <a:t>- </a:t>
            </a:r>
            <a:r>
              <a:rPr lang="en-US" altLang="en-US" sz="4200" dirty="0" smtClean="0"/>
              <a:t>all cash receipts are recorded and deposited.</a:t>
            </a:r>
          </a:p>
          <a:p>
            <a:pPr>
              <a:defRPr/>
            </a:pPr>
            <a:r>
              <a:rPr lang="en-US" altLang="en-US" sz="4200" b="1" dirty="0" smtClean="0">
                <a:solidFill>
                  <a:srgbClr val="DD622B"/>
                </a:solidFill>
              </a:rPr>
              <a:t>Accuracy</a:t>
            </a:r>
            <a:r>
              <a:rPr lang="en-US" altLang="en-US" sz="4200" dirty="0"/>
              <a:t> </a:t>
            </a:r>
            <a:r>
              <a:rPr lang="en-US" altLang="en-US" sz="4200" dirty="0" smtClean="0"/>
              <a:t>- </a:t>
            </a:r>
            <a:r>
              <a:rPr lang="en-US" altLang="en-US" sz="4200" dirty="0" smtClean="0"/>
              <a:t>cash receipts have been recorded correctly as to amount.</a:t>
            </a:r>
          </a:p>
          <a:p>
            <a:pPr>
              <a:defRPr/>
            </a:pPr>
            <a:r>
              <a:rPr lang="en-AU" altLang="en-US" sz="4200" b="1" dirty="0" smtClean="0">
                <a:solidFill>
                  <a:srgbClr val="DD622B"/>
                </a:solidFill>
              </a:rPr>
              <a:t>Cut-off</a:t>
            </a:r>
            <a:r>
              <a:rPr lang="en-US" altLang="en-US" sz="4200" dirty="0"/>
              <a:t> </a:t>
            </a:r>
            <a:r>
              <a:rPr lang="en-US" altLang="en-US" sz="4200" dirty="0" smtClean="0"/>
              <a:t> - </a:t>
            </a:r>
            <a:r>
              <a:rPr lang="en-AU" altLang="en-US" sz="4200" dirty="0" smtClean="0"/>
              <a:t>cash receipts have been recorded in correct period.</a:t>
            </a:r>
          </a:p>
          <a:p>
            <a:pPr>
              <a:defRPr/>
            </a:pPr>
            <a:r>
              <a:rPr lang="en-AU" altLang="en-US" sz="4200" b="1" dirty="0" smtClean="0">
                <a:solidFill>
                  <a:srgbClr val="DD622B"/>
                </a:solidFill>
              </a:rPr>
              <a:t>Classification</a:t>
            </a:r>
            <a:r>
              <a:rPr lang="en-US" altLang="en-US" sz="4200" dirty="0"/>
              <a:t> </a:t>
            </a:r>
            <a:r>
              <a:rPr lang="en-US" altLang="en-US" sz="4200" dirty="0" smtClean="0"/>
              <a:t>- </a:t>
            </a:r>
            <a:r>
              <a:rPr lang="en-AU" altLang="en-US" sz="4200" dirty="0" smtClean="0"/>
              <a:t>cash receipts are classified in accordance with company policy.</a:t>
            </a:r>
          </a:p>
          <a:p>
            <a:pPr>
              <a:defRPr/>
            </a:pPr>
            <a:r>
              <a:rPr lang="en-AU" altLang="en-US" sz="4200" b="1" dirty="0" smtClean="0">
                <a:solidFill>
                  <a:srgbClr val="DD622B"/>
                </a:solidFill>
              </a:rPr>
              <a:t>Presentation</a:t>
            </a:r>
            <a:r>
              <a:rPr lang="en-US" altLang="en-US" sz="4200" dirty="0" smtClean="0"/>
              <a:t>- </a:t>
            </a:r>
            <a:r>
              <a:rPr lang="en-AU" altLang="en-US" sz="4200" dirty="0" smtClean="0"/>
              <a:t>cash receipts are appropriately aggregated or disaggregated and clearly described, and related disclosures are relevant and understandable.</a:t>
            </a:r>
          </a:p>
          <a:p>
            <a:endParaRPr lang="en-AU" dirty="0"/>
          </a:p>
        </p:txBody>
      </p:sp>
      <p:sp>
        <p:nvSpPr>
          <p:cNvPr id="3" name="Slide Number Placeholder 2">
            <a:extLst>
              <a:ext uri="{FF2B5EF4-FFF2-40B4-BE49-F238E27FC236}">
                <a16:creationId xmlns:a16="http://schemas.microsoft.com/office/drawing/2014/main" id="{98112526-8E02-48FE-AF4E-287E32AED247}"/>
              </a:ext>
            </a:extLst>
          </p:cNvPr>
          <p:cNvSpPr>
            <a:spLocks noGrp="1"/>
          </p:cNvSpPr>
          <p:nvPr>
            <p:ph type="sldNum" sz="quarter" idx="12"/>
          </p:nvPr>
        </p:nvSpPr>
        <p:spPr/>
        <p:txBody>
          <a:bodyPr/>
          <a:lstStyle/>
          <a:p>
            <a:fld id="{CE1B70CE-F4BC-4B6F-A663-B479B5E51611}" type="slidenum">
              <a:rPr lang="en-AU" noProof="0" smtClean="0"/>
              <a:pPr/>
              <a:t>22</a:t>
            </a:fld>
            <a:endParaRPr lang="en-AU" noProof="0" dirty="0"/>
          </a:p>
        </p:txBody>
      </p:sp>
      <p:sp>
        <p:nvSpPr>
          <p:cNvPr id="4" name="Title 3">
            <a:extLst>
              <a:ext uri="{FF2B5EF4-FFF2-40B4-BE49-F238E27FC236}">
                <a16:creationId xmlns:a16="http://schemas.microsoft.com/office/drawing/2014/main" id="{52775959-5AE8-410B-B427-A49909DA9FE5}"/>
              </a:ext>
            </a:extLst>
          </p:cNvPr>
          <p:cNvSpPr>
            <a:spLocks noGrp="1"/>
          </p:cNvSpPr>
          <p:nvPr>
            <p:ph type="title"/>
          </p:nvPr>
        </p:nvSpPr>
        <p:spPr>
          <a:xfrm>
            <a:off x="2451641" y="1385392"/>
            <a:ext cx="18336313" cy="1491516"/>
          </a:xfrm>
        </p:spPr>
        <p:txBody>
          <a:bodyPr/>
          <a:lstStyle/>
          <a:p>
            <a:pPr algn="ctr"/>
            <a:r>
              <a:rPr lang="en-AU" altLang="en-US" sz="6600" dirty="0">
                <a:solidFill>
                  <a:srgbClr val="0070C0"/>
                </a:solidFill>
                <a:cs typeface="+mj-cs"/>
              </a:rPr>
              <a:t>Test of controls for cash receipts</a:t>
            </a:r>
            <a:endParaRPr lang="en-AU" sz="6600" dirty="0">
              <a:solidFill>
                <a:srgbClr val="0070C0"/>
              </a:solidFill>
              <a:cs typeface="+mj-cs"/>
            </a:endParaRPr>
          </a:p>
        </p:txBody>
      </p:sp>
    </p:spTree>
    <p:extLst>
      <p:ext uri="{BB962C8B-B14F-4D97-AF65-F5344CB8AC3E}">
        <p14:creationId xmlns:p14="http://schemas.microsoft.com/office/powerpoint/2010/main" val="542805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FBBB608-A42D-470D-9495-00059385DF5F}"/>
              </a:ext>
            </a:extLst>
          </p:cNvPr>
          <p:cNvSpPr>
            <a:spLocks noGrp="1"/>
          </p:cNvSpPr>
          <p:nvPr>
            <p:ph type="sldNum" sz="quarter" idx="12"/>
          </p:nvPr>
        </p:nvSpPr>
        <p:spPr/>
        <p:txBody>
          <a:bodyPr/>
          <a:lstStyle/>
          <a:p>
            <a:fld id="{CE1B70CE-F4BC-4B6F-A663-B479B5E51611}" type="slidenum">
              <a:rPr lang="en-AU" noProof="0" smtClean="0"/>
              <a:pPr/>
              <a:t>23</a:t>
            </a:fld>
            <a:endParaRPr lang="en-AU" noProof="0" dirty="0"/>
          </a:p>
        </p:txBody>
      </p:sp>
      <p:sp>
        <p:nvSpPr>
          <p:cNvPr id="4" name="Title 3">
            <a:extLst>
              <a:ext uri="{FF2B5EF4-FFF2-40B4-BE49-F238E27FC236}">
                <a16:creationId xmlns:a16="http://schemas.microsoft.com/office/drawing/2014/main" id="{EE5CFD8C-901E-499D-AFA8-BBF19E94BB02}"/>
              </a:ext>
            </a:extLst>
          </p:cNvPr>
          <p:cNvSpPr>
            <a:spLocks noGrp="1"/>
          </p:cNvSpPr>
          <p:nvPr>
            <p:ph type="title"/>
          </p:nvPr>
        </p:nvSpPr>
        <p:spPr>
          <a:xfrm>
            <a:off x="238672" y="305272"/>
            <a:ext cx="20954328" cy="1491516"/>
          </a:xfrm>
        </p:spPr>
        <p:txBody>
          <a:bodyPr/>
          <a:lstStyle/>
          <a:p>
            <a:pPr algn="ctr"/>
            <a:r>
              <a:rPr lang="en-AU" altLang="en-US" sz="4200" dirty="0"/>
              <a:t>Example of linking control objectives to control policies and tests of controls: cash receipts</a:t>
            </a:r>
            <a:endParaRPr lang="en-AU" sz="4200" dirty="0"/>
          </a:p>
        </p:txBody>
      </p:sp>
      <p:pic>
        <p:nvPicPr>
          <p:cNvPr id="5" name="Picture 5">
            <a:extLst>
              <a:ext uri="{FF2B5EF4-FFF2-40B4-BE49-F238E27FC236}">
                <a16:creationId xmlns:a16="http://schemas.microsoft.com/office/drawing/2014/main" id="{BBF7BD47-37FD-4203-88AD-CB71D1CAC8A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6984" y="1648937"/>
            <a:ext cx="17137904" cy="11173771"/>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695056" y="12946559"/>
            <a:ext cx="17929992"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1840559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2DBE67-2F05-46F3-9992-F825A20EB1DC}"/>
              </a:ext>
            </a:extLst>
          </p:cNvPr>
          <p:cNvSpPr>
            <a:spLocks noGrp="1"/>
          </p:cNvSpPr>
          <p:nvPr>
            <p:ph idx="1"/>
          </p:nvPr>
        </p:nvSpPr>
        <p:spPr>
          <a:xfrm>
            <a:off x="2614936" y="3257600"/>
            <a:ext cx="18336313" cy="8710706"/>
          </a:xfrm>
        </p:spPr>
        <p:txBody>
          <a:bodyPr/>
          <a:lstStyle/>
          <a:p>
            <a:pPr marL="571500" indent="-571500">
              <a:buFont typeface="Arial" panose="020B0604020202020204" pitchFamily="34" charset="0"/>
              <a:buChar char="•"/>
              <a:defRPr/>
            </a:pPr>
            <a:r>
              <a:rPr lang="en-AU" altLang="en-US" sz="4000" dirty="0"/>
              <a:t>Generally the result of:</a:t>
            </a:r>
          </a:p>
          <a:p>
            <a:pPr marL="3595500" lvl="8" indent="-571500">
              <a:spcBef>
                <a:spcPts val="1800"/>
              </a:spcBef>
              <a:defRPr/>
            </a:pPr>
            <a:r>
              <a:rPr lang="en-AU" altLang="en-US" sz="4200" dirty="0"/>
              <a:t>clerical mistakes</a:t>
            </a:r>
          </a:p>
          <a:p>
            <a:pPr marL="3595500" lvl="8" indent="-571500">
              <a:spcBef>
                <a:spcPts val="1800"/>
              </a:spcBef>
              <a:defRPr/>
            </a:pPr>
            <a:r>
              <a:rPr lang="en-AU" altLang="en-US" sz="4200" dirty="0"/>
              <a:t>employee fraud</a:t>
            </a:r>
          </a:p>
          <a:p>
            <a:pPr marL="3595500" lvl="8" indent="-571500">
              <a:spcBef>
                <a:spcPts val="1800"/>
              </a:spcBef>
              <a:defRPr/>
            </a:pPr>
            <a:r>
              <a:rPr lang="en-AU" altLang="en-US" sz="4200" dirty="0"/>
              <a:t>misapplied accounting principles, especially around some revenue recognition issues.</a:t>
            </a:r>
          </a:p>
          <a:p>
            <a:pPr lvl="6"/>
            <a:endParaRPr lang="en-AU" sz="3000" dirty="0"/>
          </a:p>
        </p:txBody>
      </p:sp>
      <p:sp>
        <p:nvSpPr>
          <p:cNvPr id="3" name="Slide Number Placeholder 2">
            <a:extLst>
              <a:ext uri="{FF2B5EF4-FFF2-40B4-BE49-F238E27FC236}">
                <a16:creationId xmlns:a16="http://schemas.microsoft.com/office/drawing/2014/main" id="{D1C4178A-6E07-40F4-8968-852B190C1E25}"/>
              </a:ext>
            </a:extLst>
          </p:cNvPr>
          <p:cNvSpPr>
            <a:spLocks noGrp="1"/>
          </p:cNvSpPr>
          <p:nvPr>
            <p:ph type="sldNum" sz="quarter" idx="12"/>
          </p:nvPr>
        </p:nvSpPr>
        <p:spPr/>
        <p:txBody>
          <a:bodyPr/>
          <a:lstStyle/>
          <a:p>
            <a:fld id="{CE1B70CE-F4BC-4B6F-A663-B479B5E51611}" type="slidenum">
              <a:rPr lang="en-AU" noProof="0" smtClean="0"/>
              <a:pPr/>
              <a:t>24</a:t>
            </a:fld>
            <a:endParaRPr lang="en-AU" noProof="0" dirty="0"/>
          </a:p>
        </p:txBody>
      </p:sp>
      <p:sp>
        <p:nvSpPr>
          <p:cNvPr id="4" name="Title 3">
            <a:extLst>
              <a:ext uri="{FF2B5EF4-FFF2-40B4-BE49-F238E27FC236}">
                <a16:creationId xmlns:a16="http://schemas.microsoft.com/office/drawing/2014/main" id="{A2B5B88F-4E51-4FD6-B0F5-AC369B0643EF}"/>
              </a:ext>
            </a:extLst>
          </p:cNvPr>
          <p:cNvSpPr>
            <a:spLocks noGrp="1"/>
          </p:cNvSpPr>
          <p:nvPr>
            <p:ph type="title"/>
          </p:nvPr>
        </p:nvSpPr>
        <p:spPr>
          <a:xfrm>
            <a:off x="2182888" y="1241376"/>
            <a:ext cx="18336313" cy="1491516"/>
          </a:xfrm>
        </p:spPr>
        <p:txBody>
          <a:bodyPr/>
          <a:lstStyle/>
          <a:p>
            <a:pPr algn="ctr"/>
            <a:r>
              <a:rPr lang="en-AU" altLang="en-US" sz="6600" dirty="0">
                <a:solidFill>
                  <a:srgbClr val="0070C0"/>
                </a:solidFill>
                <a:cs typeface="+mj-cs"/>
              </a:rPr>
              <a:t>Potential misstatements</a:t>
            </a:r>
            <a:endParaRPr lang="en-AU" sz="6600" dirty="0">
              <a:solidFill>
                <a:srgbClr val="0070C0"/>
              </a:solidFill>
              <a:cs typeface="+mj-cs"/>
            </a:endParaRPr>
          </a:p>
        </p:txBody>
      </p:sp>
    </p:spTree>
    <p:extLst>
      <p:ext uri="{BB962C8B-B14F-4D97-AF65-F5344CB8AC3E}">
        <p14:creationId xmlns:p14="http://schemas.microsoft.com/office/powerpoint/2010/main" val="2757381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320DC67-63E5-4290-82C2-80D376FABA19}"/>
              </a:ext>
            </a:extLst>
          </p:cNvPr>
          <p:cNvSpPr>
            <a:spLocks noGrp="1"/>
          </p:cNvSpPr>
          <p:nvPr>
            <p:ph type="body" sz="quarter" idx="15"/>
          </p:nvPr>
        </p:nvSpPr>
        <p:spPr>
          <a:xfrm>
            <a:off x="4343128" y="4336892"/>
            <a:ext cx="18024656" cy="5555493"/>
          </a:xfrm>
        </p:spPr>
        <p:txBody>
          <a:bodyPr/>
          <a:lstStyle/>
          <a:p>
            <a:r>
              <a:rPr lang="en-AU" altLang="en-US" sz="9600" dirty="0"/>
              <a:t> </a:t>
            </a:r>
            <a:r>
              <a:rPr lang="en-AU" altLang="en-US" sz="9600" dirty="0" smtClean="0"/>
              <a:t>        </a:t>
            </a:r>
            <a:r>
              <a:rPr lang="en-AU" altLang="en-US" sz="9600" dirty="0" smtClean="0"/>
              <a:t>LO 7.5</a:t>
            </a:r>
            <a:endParaRPr lang="en-AU" altLang="en-US" sz="9600" dirty="0"/>
          </a:p>
          <a:p>
            <a:r>
              <a:rPr lang="en-AU" altLang="en-US" sz="9600" dirty="0"/>
              <a:t> </a:t>
            </a:r>
            <a:r>
              <a:rPr lang="en-AU" altLang="en-US" sz="9600" dirty="0" smtClean="0"/>
              <a:t>     </a:t>
            </a:r>
            <a:r>
              <a:rPr lang="en-AU" altLang="en-US" sz="9600" dirty="0"/>
              <a:t>Expenditures, payables </a:t>
            </a:r>
            <a:br>
              <a:rPr lang="en-AU" altLang="en-US" sz="9600" dirty="0"/>
            </a:br>
            <a:r>
              <a:rPr lang="en-AU" altLang="en-US" sz="9600" dirty="0"/>
              <a:t>and disbursements</a:t>
            </a:r>
            <a:endParaRPr lang="en-AU" dirty="0"/>
          </a:p>
        </p:txBody>
      </p:sp>
    </p:spTree>
    <p:extLst>
      <p:ext uri="{BB962C8B-B14F-4D97-AF65-F5344CB8AC3E}">
        <p14:creationId xmlns:p14="http://schemas.microsoft.com/office/powerpoint/2010/main" val="1757615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8450E7-B658-4627-92E3-CA9767C231E8}"/>
              </a:ext>
            </a:extLst>
          </p:cNvPr>
          <p:cNvSpPr>
            <a:spLocks noGrp="1"/>
          </p:cNvSpPr>
          <p:nvPr>
            <p:ph idx="1"/>
          </p:nvPr>
        </p:nvSpPr>
        <p:spPr>
          <a:xfrm>
            <a:off x="1822848" y="3257600"/>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Expenditure cycle: all transactions and events are initiated when an entity acquires assets or uses services for cash or credit.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This cycle is often separated into a number of sub-cycles</a:t>
            </a:r>
            <a:r>
              <a:rPr lang="en-US" altLang="en-US" sz="4700" dirty="0"/>
              <a:t>,</a:t>
            </a:r>
            <a:r>
              <a:rPr lang="en-AU" altLang="en-US" sz="4700" dirty="0"/>
              <a:t> reflecting the various types of services and assets </a:t>
            </a:r>
            <a:r>
              <a:rPr lang="en-US" altLang="en-US" sz="4700" dirty="0"/>
              <a:t>that</a:t>
            </a:r>
            <a:r>
              <a:rPr lang="en-AU" altLang="en-US" sz="4700" dirty="0"/>
              <a:t> can be acquired, including:</a:t>
            </a:r>
          </a:p>
          <a:p>
            <a:pPr marL="3163500" lvl="7" indent="-571500"/>
            <a:r>
              <a:rPr lang="en-AU" altLang="en-US" sz="4000" dirty="0"/>
              <a:t>payroll costs</a:t>
            </a:r>
          </a:p>
          <a:p>
            <a:pPr marL="3163500" lvl="7" indent="-571500"/>
            <a:r>
              <a:rPr lang="en-AU" altLang="en-US" sz="4000" dirty="0"/>
              <a:t>property and equipment</a:t>
            </a:r>
          </a:p>
          <a:p>
            <a:pPr marL="3163500" lvl="7" indent="-571500"/>
            <a:r>
              <a:rPr lang="en-AU" altLang="en-US" sz="4000" dirty="0"/>
              <a:t>inventory</a:t>
            </a:r>
          </a:p>
          <a:p>
            <a:pPr marL="3163500" lvl="7" indent="-571500"/>
            <a:r>
              <a:rPr lang="en-AU" altLang="en-US" sz="4000" dirty="0"/>
              <a:t>company-related taxes</a:t>
            </a:r>
          </a:p>
          <a:p>
            <a:pPr marL="3163500" lvl="7" indent="-571500"/>
            <a:r>
              <a:rPr lang="en-AU" altLang="en-US" sz="4000" dirty="0"/>
              <a:t>selling and administrative expenses</a:t>
            </a:r>
          </a:p>
          <a:p>
            <a:pPr marL="3163500" lvl="7" indent="-571500"/>
            <a:r>
              <a:rPr lang="en-AU" altLang="en-US" sz="4000" dirty="0"/>
              <a:t>miscellaneous expenses paid from petty cash.</a:t>
            </a:r>
          </a:p>
          <a:p>
            <a:endParaRPr lang="en-AU" dirty="0"/>
          </a:p>
        </p:txBody>
      </p:sp>
      <p:sp>
        <p:nvSpPr>
          <p:cNvPr id="3" name="Slide Number Placeholder 2">
            <a:extLst>
              <a:ext uri="{FF2B5EF4-FFF2-40B4-BE49-F238E27FC236}">
                <a16:creationId xmlns:a16="http://schemas.microsoft.com/office/drawing/2014/main" id="{73E46820-7B5A-4621-AFC5-788E76206A9B}"/>
              </a:ext>
            </a:extLst>
          </p:cNvPr>
          <p:cNvSpPr>
            <a:spLocks noGrp="1"/>
          </p:cNvSpPr>
          <p:nvPr>
            <p:ph type="sldNum" sz="quarter" idx="12"/>
          </p:nvPr>
        </p:nvSpPr>
        <p:spPr/>
        <p:txBody>
          <a:bodyPr/>
          <a:lstStyle/>
          <a:p>
            <a:fld id="{CE1B70CE-F4BC-4B6F-A663-B479B5E51611}" type="slidenum">
              <a:rPr lang="en-AU" noProof="0" smtClean="0"/>
              <a:pPr/>
              <a:t>26</a:t>
            </a:fld>
            <a:endParaRPr lang="en-AU" noProof="0" dirty="0"/>
          </a:p>
        </p:txBody>
      </p:sp>
      <p:sp>
        <p:nvSpPr>
          <p:cNvPr id="4" name="Title 3">
            <a:extLst>
              <a:ext uri="{FF2B5EF4-FFF2-40B4-BE49-F238E27FC236}">
                <a16:creationId xmlns:a16="http://schemas.microsoft.com/office/drawing/2014/main" id="{2DD3F1D0-4AF0-4747-BDB0-AD6DC56146BA}"/>
              </a:ext>
            </a:extLst>
          </p:cNvPr>
          <p:cNvSpPr>
            <a:spLocks noGrp="1"/>
          </p:cNvSpPr>
          <p:nvPr>
            <p:ph type="title"/>
          </p:nvPr>
        </p:nvSpPr>
        <p:spPr>
          <a:xfrm>
            <a:off x="2451641" y="1313384"/>
            <a:ext cx="18336313" cy="1491516"/>
          </a:xfrm>
        </p:spPr>
        <p:txBody>
          <a:bodyPr/>
          <a:lstStyle/>
          <a:p>
            <a:pPr algn="ctr"/>
            <a:r>
              <a:rPr lang="en-AU" altLang="en-US" sz="6600" dirty="0">
                <a:solidFill>
                  <a:srgbClr val="0070C0"/>
                </a:solidFill>
                <a:cs typeface="+mj-cs"/>
              </a:rPr>
              <a:t>Expenditures, payables and disbursements</a:t>
            </a:r>
            <a:endParaRPr lang="en-AU" sz="6600" dirty="0">
              <a:solidFill>
                <a:srgbClr val="0070C0"/>
              </a:solidFill>
              <a:cs typeface="+mj-cs"/>
            </a:endParaRPr>
          </a:p>
        </p:txBody>
      </p:sp>
    </p:spTree>
    <p:extLst>
      <p:ext uri="{BB962C8B-B14F-4D97-AF65-F5344CB8AC3E}">
        <p14:creationId xmlns:p14="http://schemas.microsoft.com/office/powerpoint/2010/main" val="1490440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005DFC-17E2-4733-AE5F-FFE87601C833}"/>
              </a:ext>
            </a:extLst>
          </p:cNvPr>
          <p:cNvSpPr>
            <a:spLocks noGrp="1"/>
          </p:cNvSpPr>
          <p:nvPr>
            <p:ph idx="1"/>
          </p:nvPr>
        </p:nvSpPr>
        <p:spPr>
          <a:xfrm>
            <a:off x="3191000" y="2833190"/>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Concurrent testing of disbursements and acquisitions to aid efficiency</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With more accounts, increased concern with classification of debits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Differences between accounts payable (detecting understatement) and accounts receivable (detecting overstatement)</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830AC14E-E6C2-4F2E-B3C4-1D292F5A8CB9}"/>
              </a:ext>
            </a:extLst>
          </p:cNvPr>
          <p:cNvSpPr>
            <a:spLocks noGrp="1"/>
          </p:cNvSpPr>
          <p:nvPr>
            <p:ph type="sldNum" sz="quarter" idx="12"/>
          </p:nvPr>
        </p:nvSpPr>
        <p:spPr/>
        <p:txBody>
          <a:bodyPr/>
          <a:lstStyle/>
          <a:p>
            <a:fld id="{CE1B70CE-F4BC-4B6F-A663-B479B5E51611}" type="slidenum">
              <a:rPr lang="en-AU" noProof="0" smtClean="0"/>
              <a:pPr/>
              <a:t>27</a:t>
            </a:fld>
            <a:endParaRPr lang="en-AU" noProof="0" dirty="0"/>
          </a:p>
        </p:txBody>
      </p:sp>
      <p:sp>
        <p:nvSpPr>
          <p:cNvPr id="4" name="Title 3">
            <a:extLst>
              <a:ext uri="{FF2B5EF4-FFF2-40B4-BE49-F238E27FC236}">
                <a16:creationId xmlns:a16="http://schemas.microsoft.com/office/drawing/2014/main" id="{6C586F7A-B02D-43F0-B155-5C4FC7834026}"/>
              </a:ext>
            </a:extLst>
          </p:cNvPr>
          <p:cNvSpPr>
            <a:spLocks noGrp="1"/>
          </p:cNvSpPr>
          <p:nvPr>
            <p:ph type="title"/>
          </p:nvPr>
        </p:nvSpPr>
        <p:spPr>
          <a:xfrm>
            <a:off x="2182888" y="1241376"/>
            <a:ext cx="18336313" cy="1491516"/>
          </a:xfrm>
        </p:spPr>
        <p:txBody>
          <a:bodyPr/>
          <a:lstStyle/>
          <a:p>
            <a:pPr algn="ctr"/>
            <a:r>
              <a:rPr lang="en-AU" altLang="en-US" sz="6600" dirty="0">
                <a:solidFill>
                  <a:srgbClr val="0070C0"/>
                </a:solidFill>
                <a:cs typeface="+mj-cs"/>
              </a:rPr>
              <a:t>Differences from the sales cycle</a:t>
            </a:r>
            <a:endParaRPr lang="en-AU" sz="6600" dirty="0">
              <a:solidFill>
                <a:srgbClr val="0070C0"/>
              </a:solidFill>
              <a:cs typeface="+mj-cs"/>
            </a:endParaRPr>
          </a:p>
        </p:txBody>
      </p:sp>
    </p:spTree>
    <p:extLst>
      <p:ext uri="{BB962C8B-B14F-4D97-AF65-F5344CB8AC3E}">
        <p14:creationId xmlns:p14="http://schemas.microsoft.com/office/powerpoint/2010/main" val="37435959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BA811D-31CA-42C2-A439-EF42FCED59EB}"/>
              </a:ext>
            </a:extLst>
          </p:cNvPr>
          <p:cNvSpPr>
            <a:spLocks noGrp="1"/>
          </p:cNvSpPr>
          <p:nvPr>
            <p:ph idx="1"/>
          </p:nvPr>
        </p:nvSpPr>
        <p:spPr>
          <a:xfrm>
            <a:off x="2443358" y="3049190"/>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P</a:t>
            </a:r>
            <a:r>
              <a:rPr lang="en-AU" altLang="en-US" sz="4700" dirty="0" err="1"/>
              <a:t>urchasing</a:t>
            </a:r>
            <a:r>
              <a:rPr lang="en-AU" altLang="en-US" sz="4700" dirty="0"/>
              <a:t> from approved suppliers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Receiving of purchased goods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A</a:t>
            </a:r>
            <a:r>
              <a:rPr lang="en-AU" altLang="en-US" sz="4700" dirty="0" err="1"/>
              <a:t>ccounts</a:t>
            </a:r>
            <a:r>
              <a:rPr lang="en-AU" altLang="en-US" sz="4700" dirty="0"/>
              <a:t> payable, including recording the purchase and the account payable</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P</a:t>
            </a:r>
            <a:r>
              <a:rPr lang="en-AU" altLang="en-US" sz="4700" dirty="0" err="1"/>
              <a:t>ayments</a:t>
            </a:r>
            <a:r>
              <a:rPr lang="en-AU" altLang="en-US" sz="4700" dirty="0"/>
              <a:t> department, including recording the payment and reducing the account payable</a:t>
            </a:r>
          </a:p>
          <a:p>
            <a:endParaRPr lang="en-AU" dirty="0"/>
          </a:p>
        </p:txBody>
      </p:sp>
      <p:sp>
        <p:nvSpPr>
          <p:cNvPr id="3" name="Slide Number Placeholder 2">
            <a:extLst>
              <a:ext uri="{FF2B5EF4-FFF2-40B4-BE49-F238E27FC236}">
                <a16:creationId xmlns:a16="http://schemas.microsoft.com/office/drawing/2014/main" id="{C3A538AA-7EE8-4BE1-8F2D-50F40127F380}"/>
              </a:ext>
            </a:extLst>
          </p:cNvPr>
          <p:cNvSpPr>
            <a:spLocks noGrp="1"/>
          </p:cNvSpPr>
          <p:nvPr>
            <p:ph type="sldNum" sz="quarter" idx="12"/>
          </p:nvPr>
        </p:nvSpPr>
        <p:spPr/>
        <p:txBody>
          <a:bodyPr/>
          <a:lstStyle/>
          <a:p>
            <a:fld id="{CE1B70CE-F4BC-4B6F-A663-B479B5E51611}" type="slidenum">
              <a:rPr lang="en-AU" noProof="0" smtClean="0"/>
              <a:pPr/>
              <a:t>28</a:t>
            </a:fld>
            <a:endParaRPr lang="en-AU" noProof="0" dirty="0"/>
          </a:p>
        </p:txBody>
      </p:sp>
      <p:sp>
        <p:nvSpPr>
          <p:cNvPr id="4" name="Title 3">
            <a:extLst>
              <a:ext uri="{FF2B5EF4-FFF2-40B4-BE49-F238E27FC236}">
                <a16:creationId xmlns:a16="http://schemas.microsoft.com/office/drawing/2014/main" id="{CF7F86C8-BFC7-44AA-9C68-B91D81AB9A88}"/>
              </a:ext>
            </a:extLst>
          </p:cNvPr>
          <p:cNvSpPr>
            <a:spLocks noGrp="1"/>
          </p:cNvSpPr>
          <p:nvPr>
            <p:ph type="title"/>
          </p:nvPr>
        </p:nvSpPr>
        <p:spPr>
          <a:xfrm>
            <a:off x="-23564" y="1032670"/>
            <a:ext cx="23798980" cy="1491516"/>
          </a:xfrm>
        </p:spPr>
        <p:txBody>
          <a:bodyPr/>
          <a:lstStyle/>
          <a:p>
            <a:pPr algn="ctr"/>
            <a:r>
              <a:rPr lang="en-AU" altLang="en-US" sz="6600" dirty="0">
                <a:solidFill>
                  <a:srgbClr val="0070C0"/>
                </a:solidFill>
                <a:cs typeface="+mj-cs"/>
              </a:rPr>
              <a:t>Functions, documents, inputs and accounting systems</a:t>
            </a:r>
            <a:endParaRPr lang="en-AU" sz="6600" dirty="0">
              <a:solidFill>
                <a:srgbClr val="0070C0"/>
              </a:solidFill>
              <a:cs typeface="+mj-cs"/>
            </a:endParaRPr>
          </a:p>
        </p:txBody>
      </p:sp>
    </p:spTree>
    <p:extLst>
      <p:ext uri="{BB962C8B-B14F-4D97-AF65-F5344CB8AC3E}">
        <p14:creationId xmlns:p14="http://schemas.microsoft.com/office/powerpoint/2010/main" val="2550990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882A27-B788-4F33-9EB5-8EDC86177A36}"/>
              </a:ext>
            </a:extLst>
          </p:cNvPr>
          <p:cNvSpPr>
            <a:spLocks noGrp="1"/>
          </p:cNvSpPr>
          <p:nvPr>
            <p:ph idx="1"/>
          </p:nvPr>
        </p:nvSpPr>
        <p:spPr>
          <a:xfrm>
            <a:off x="1822848" y="3257600"/>
            <a:ext cx="19874208"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A type of expenditure accounting system is called a voucher system.</a:t>
            </a:r>
          </a:p>
          <a:p>
            <a:pPr marL="1003500" lvl="2" indent="-571500">
              <a:spcBef>
                <a:spcPts val="1200"/>
              </a:spcBef>
            </a:pPr>
            <a:r>
              <a:rPr lang="en-US" altLang="en-US" sz="4000" dirty="0"/>
              <a:t>A voucher system is designed to improve control over disbursements by establishing a sequential pre-numbered record of suppliers</a:t>
            </a:r>
            <a:r>
              <a:rPr lang="ja-JP" altLang="en-US" sz="4000" dirty="0"/>
              <a:t>’</a:t>
            </a:r>
            <a:r>
              <a:rPr lang="en-US" altLang="ja-JP" sz="4000" dirty="0"/>
              <a:t> invoices and to improve efficiency by eliminating inessential record keeping and facilitating timing of payments.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The documents that form the voucher package are the purchase order, receiving report and supplier</a:t>
            </a:r>
            <a:r>
              <a:rPr lang="ja-JP" altLang="en-US" sz="4700" dirty="0"/>
              <a:t>’</a:t>
            </a:r>
            <a:r>
              <a:rPr lang="en-US" altLang="ja-JP" sz="4700" dirty="0"/>
              <a:t>s invoice. Once these three documents are received and reviewed, the voucher can be processed for payment.</a:t>
            </a:r>
            <a:endParaRPr lang="en-AU" altLang="en-US" sz="4700" dirty="0"/>
          </a:p>
          <a:p>
            <a:endParaRPr lang="en-AU" dirty="0"/>
          </a:p>
        </p:txBody>
      </p:sp>
      <p:sp>
        <p:nvSpPr>
          <p:cNvPr id="3" name="Slide Number Placeholder 2">
            <a:extLst>
              <a:ext uri="{FF2B5EF4-FFF2-40B4-BE49-F238E27FC236}">
                <a16:creationId xmlns:a16="http://schemas.microsoft.com/office/drawing/2014/main" id="{D38380B6-6733-41DF-95E2-FB37F9B1AFE5}"/>
              </a:ext>
            </a:extLst>
          </p:cNvPr>
          <p:cNvSpPr>
            <a:spLocks noGrp="1"/>
          </p:cNvSpPr>
          <p:nvPr>
            <p:ph type="sldNum" sz="quarter" idx="12"/>
          </p:nvPr>
        </p:nvSpPr>
        <p:spPr/>
        <p:txBody>
          <a:bodyPr/>
          <a:lstStyle/>
          <a:p>
            <a:fld id="{CE1B70CE-F4BC-4B6F-A663-B479B5E51611}" type="slidenum">
              <a:rPr lang="en-AU" noProof="0" smtClean="0"/>
              <a:pPr/>
              <a:t>29</a:t>
            </a:fld>
            <a:endParaRPr lang="en-AU" noProof="0" dirty="0"/>
          </a:p>
        </p:txBody>
      </p:sp>
      <p:sp>
        <p:nvSpPr>
          <p:cNvPr id="4" name="Title 3">
            <a:extLst>
              <a:ext uri="{FF2B5EF4-FFF2-40B4-BE49-F238E27FC236}">
                <a16:creationId xmlns:a16="http://schemas.microsoft.com/office/drawing/2014/main" id="{D73474FF-932F-43B5-B00A-8C7165E391DA}"/>
              </a:ext>
            </a:extLst>
          </p:cNvPr>
          <p:cNvSpPr>
            <a:spLocks noGrp="1"/>
          </p:cNvSpPr>
          <p:nvPr>
            <p:ph type="title"/>
          </p:nvPr>
        </p:nvSpPr>
        <p:spPr>
          <a:xfrm>
            <a:off x="2254896" y="1097360"/>
            <a:ext cx="18336313" cy="1491516"/>
          </a:xfrm>
        </p:spPr>
        <p:txBody>
          <a:bodyPr/>
          <a:lstStyle/>
          <a:p>
            <a:pPr algn="ctr"/>
            <a:r>
              <a:rPr lang="en-AU" altLang="en-US" sz="6600" dirty="0">
                <a:solidFill>
                  <a:srgbClr val="0070C0"/>
                </a:solidFill>
                <a:cs typeface="+mj-cs"/>
              </a:rPr>
              <a:t>Voucher system</a:t>
            </a:r>
            <a:endParaRPr lang="en-AU" sz="6600" dirty="0">
              <a:solidFill>
                <a:srgbClr val="0070C0"/>
              </a:solidFill>
              <a:cs typeface="+mj-cs"/>
            </a:endParaRPr>
          </a:p>
        </p:txBody>
      </p:sp>
    </p:spTree>
    <p:extLst>
      <p:ext uri="{BB962C8B-B14F-4D97-AF65-F5344CB8AC3E}">
        <p14:creationId xmlns:p14="http://schemas.microsoft.com/office/powerpoint/2010/main" val="1919183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C9FC17-8655-41D9-BFAE-696E43812870}"/>
              </a:ext>
            </a:extLst>
          </p:cNvPr>
          <p:cNvSpPr>
            <a:spLocks noGrp="1"/>
          </p:cNvSpPr>
          <p:nvPr>
            <p:ph idx="1"/>
          </p:nvPr>
        </p:nvSpPr>
        <p:spPr>
          <a:xfrm>
            <a:off x="2418950" y="2617190"/>
            <a:ext cx="18336313" cy="8710706"/>
          </a:xfrm>
        </p:spPr>
        <p:txBody>
          <a:bodyPr/>
          <a:lstStyle/>
          <a:p>
            <a:pPr>
              <a:defRPr/>
            </a:pPr>
            <a:r>
              <a:rPr lang="en-AU" altLang="en-US" sz="4000" dirty="0"/>
              <a:t>Controls are in place to ensure:</a:t>
            </a:r>
          </a:p>
          <a:p>
            <a:pPr marL="571500" indent="-571500">
              <a:buFont typeface="Arial" panose="020B0604020202020204" pitchFamily="34" charset="0"/>
              <a:buChar char="•"/>
              <a:defRPr/>
            </a:pPr>
            <a:r>
              <a:rPr lang="en-US" altLang="en-US" sz="4000" b="1" dirty="0">
                <a:solidFill>
                  <a:srgbClr val="DD622B"/>
                </a:solidFill>
              </a:rPr>
              <a:t>Occurrence</a:t>
            </a:r>
            <a:r>
              <a:rPr lang="en-US" altLang="en-US" sz="4000" dirty="0"/>
              <a:t>—all recorded purchases are bona fide transactions in that they relate to goods or services </a:t>
            </a:r>
            <a:r>
              <a:rPr lang="en-US" altLang="en-US" sz="4000" dirty="0" err="1"/>
              <a:t>authorised</a:t>
            </a:r>
            <a:r>
              <a:rPr lang="en-US" altLang="en-US" sz="4000" dirty="0"/>
              <a:t> or received.</a:t>
            </a:r>
          </a:p>
          <a:p>
            <a:pPr marL="571500" indent="-571500">
              <a:buFont typeface="Arial" panose="020B0604020202020204" pitchFamily="34" charset="0"/>
              <a:buChar char="•"/>
              <a:defRPr/>
            </a:pPr>
            <a:r>
              <a:rPr lang="en-AU" altLang="en-US" sz="4000" b="1" dirty="0">
                <a:solidFill>
                  <a:srgbClr val="DD622B"/>
                </a:solidFill>
              </a:rPr>
              <a:t>Completeness</a:t>
            </a:r>
            <a:r>
              <a:rPr lang="en-AU" altLang="en-US" sz="4000" dirty="0"/>
              <a:t>—all purchases for the period of inventory received are recorded.</a:t>
            </a:r>
          </a:p>
          <a:p>
            <a:pPr marL="571500" indent="-571500">
              <a:buFont typeface="Arial" panose="020B0604020202020204" pitchFamily="34" charset="0"/>
              <a:buChar char="•"/>
              <a:defRPr/>
            </a:pPr>
            <a:r>
              <a:rPr lang="en-AU" altLang="en-US" sz="4000" b="1" dirty="0">
                <a:solidFill>
                  <a:srgbClr val="DD622B"/>
                </a:solidFill>
              </a:rPr>
              <a:t>Accuracy</a:t>
            </a:r>
            <a:r>
              <a:rPr lang="en-AU" altLang="en-US" sz="4000" dirty="0"/>
              <a:t>—purchases of inventory are recorded correctly as to amount and summarised correctly.</a:t>
            </a:r>
          </a:p>
          <a:p>
            <a:pPr marL="571500" indent="-571500">
              <a:buFont typeface="Arial" panose="020B0604020202020204" pitchFamily="34" charset="0"/>
              <a:buChar char="•"/>
              <a:defRPr/>
            </a:pPr>
            <a:r>
              <a:rPr lang="en-AU" altLang="en-US" sz="4000" b="1" dirty="0">
                <a:solidFill>
                  <a:srgbClr val="DD622B"/>
                </a:solidFill>
              </a:rPr>
              <a:t>Cut-off</a:t>
            </a:r>
            <a:r>
              <a:rPr lang="en-AU" altLang="en-US" sz="4000" dirty="0"/>
              <a:t>—purchase invoices have been recorded in correct period.</a:t>
            </a:r>
          </a:p>
          <a:p>
            <a:pPr marL="571500" indent="-571500">
              <a:buFont typeface="Arial" panose="020B0604020202020204" pitchFamily="34" charset="0"/>
              <a:buChar char="•"/>
              <a:defRPr/>
            </a:pPr>
            <a:r>
              <a:rPr lang="en-AU" altLang="en-US" sz="4000" b="1" dirty="0">
                <a:solidFill>
                  <a:srgbClr val="DD622B"/>
                </a:solidFill>
              </a:rPr>
              <a:t>Classification</a:t>
            </a:r>
            <a:r>
              <a:rPr lang="en-AU" altLang="en-US" sz="4000" dirty="0"/>
              <a:t>—purchases are classified in accordance with classification policies.</a:t>
            </a:r>
          </a:p>
          <a:p>
            <a:pPr marL="571500" indent="-571500">
              <a:buFont typeface="Arial" panose="020B0604020202020204" pitchFamily="34" charset="0"/>
              <a:buChar char="•"/>
              <a:defRPr/>
            </a:pPr>
            <a:r>
              <a:rPr lang="en-AU" altLang="en-US" sz="4000" b="1" dirty="0">
                <a:solidFill>
                  <a:srgbClr val="DD622B"/>
                </a:solidFill>
              </a:rPr>
              <a:t>Presentation</a:t>
            </a:r>
            <a:r>
              <a:rPr lang="en-US" altLang="en-US" sz="4000" dirty="0"/>
              <a:t>—</a:t>
            </a:r>
            <a:r>
              <a:rPr lang="en-AU" altLang="en-US" sz="4000" dirty="0"/>
              <a:t>purchases are appropriately aggregated or disaggregated and clearly described, and related disclosures are relevant and understandable.</a:t>
            </a:r>
          </a:p>
          <a:p>
            <a:endParaRPr lang="en-AU" dirty="0"/>
          </a:p>
        </p:txBody>
      </p:sp>
      <p:sp>
        <p:nvSpPr>
          <p:cNvPr id="3" name="Slide Number Placeholder 2">
            <a:extLst>
              <a:ext uri="{FF2B5EF4-FFF2-40B4-BE49-F238E27FC236}">
                <a16:creationId xmlns:a16="http://schemas.microsoft.com/office/drawing/2014/main" id="{00CFC85D-F9D7-43C1-9BD5-98BF9DAFF1F2}"/>
              </a:ext>
            </a:extLst>
          </p:cNvPr>
          <p:cNvSpPr>
            <a:spLocks noGrp="1"/>
          </p:cNvSpPr>
          <p:nvPr>
            <p:ph type="sldNum" sz="quarter" idx="12"/>
          </p:nvPr>
        </p:nvSpPr>
        <p:spPr/>
        <p:txBody>
          <a:bodyPr/>
          <a:lstStyle/>
          <a:p>
            <a:fld id="{CE1B70CE-F4BC-4B6F-A663-B479B5E51611}" type="slidenum">
              <a:rPr lang="en-AU" noProof="0" smtClean="0"/>
              <a:pPr/>
              <a:t>30</a:t>
            </a:fld>
            <a:endParaRPr lang="en-AU" noProof="0" dirty="0"/>
          </a:p>
        </p:txBody>
      </p:sp>
      <p:sp>
        <p:nvSpPr>
          <p:cNvPr id="4" name="Title 3">
            <a:extLst>
              <a:ext uri="{FF2B5EF4-FFF2-40B4-BE49-F238E27FC236}">
                <a16:creationId xmlns:a16="http://schemas.microsoft.com/office/drawing/2014/main" id="{27DC6239-5397-414E-8970-D77D15CD1625}"/>
              </a:ext>
            </a:extLst>
          </p:cNvPr>
          <p:cNvSpPr>
            <a:spLocks noGrp="1"/>
          </p:cNvSpPr>
          <p:nvPr>
            <p:ph type="title"/>
          </p:nvPr>
        </p:nvSpPr>
        <p:spPr>
          <a:xfrm>
            <a:off x="2974976" y="1169368"/>
            <a:ext cx="18336313" cy="1491516"/>
          </a:xfrm>
        </p:spPr>
        <p:txBody>
          <a:bodyPr/>
          <a:lstStyle/>
          <a:p>
            <a:pPr algn="ctr"/>
            <a:r>
              <a:rPr lang="en-AU" altLang="en-US" sz="6600" dirty="0">
                <a:solidFill>
                  <a:srgbClr val="0070C0"/>
                </a:solidFill>
                <a:cs typeface="+mj-cs"/>
              </a:rPr>
              <a:t>Test of controls for purchases of inventory</a:t>
            </a:r>
            <a:endParaRPr lang="en-AU" sz="6600" dirty="0">
              <a:solidFill>
                <a:srgbClr val="0070C0"/>
              </a:solidFill>
              <a:cs typeface="+mj-cs"/>
            </a:endParaRPr>
          </a:p>
        </p:txBody>
      </p:sp>
    </p:spTree>
    <p:extLst>
      <p:ext uri="{BB962C8B-B14F-4D97-AF65-F5344CB8AC3E}">
        <p14:creationId xmlns:p14="http://schemas.microsoft.com/office/powerpoint/2010/main" val="9092390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D959135-59B4-4F3A-8528-69D8D18C2F2E}"/>
              </a:ext>
            </a:extLst>
          </p:cNvPr>
          <p:cNvSpPr>
            <a:spLocks noGrp="1"/>
          </p:cNvSpPr>
          <p:nvPr>
            <p:ph type="sldNum" sz="quarter" idx="12"/>
          </p:nvPr>
        </p:nvSpPr>
        <p:spPr/>
        <p:txBody>
          <a:bodyPr/>
          <a:lstStyle/>
          <a:p>
            <a:fld id="{CE1B70CE-F4BC-4B6F-A663-B479B5E51611}" type="slidenum">
              <a:rPr lang="en-AU" noProof="0" smtClean="0"/>
              <a:pPr/>
              <a:t>31</a:t>
            </a:fld>
            <a:endParaRPr lang="en-AU" noProof="0" dirty="0"/>
          </a:p>
        </p:txBody>
      </p:sp>
      <p:sp>
        <p:nvSpPr>
          <p:cNvPr id="4" name="Title 3">
            <a:extLst>
              <a:ext uri="{FF2B5EF4-FFF2-40B4-BE49-F238E27FC236}">
                <a16:creationId xmlns:a16="http://schemas.microsoft.com/office/drawing/2014/main" id="{41E63B19-0A33-4B70-BE67-5DE4B0622603}"/>
              </a:ext>
            </a:extLst>
          </p:cNvPr>
          <p:cNvSpPr>
            <a:spLocks noGrp="1"/>
          </p:cNvSpPr>
          <p:nvPr>
            <p:ph type="title"/>
          </p:nvPr>
        </p:nvSpPr>
        <p:spPr>
          <a:xfrm>
            <a:off x="814736" y="233264"/>
            <a:ext cx="19973219" cy="1491516"/>
          </a:xfrm>
        </p:spPr>
        <p:txBody>
          <a:bodyPr/>
          <a:lstStyle/>
          <a:p>
            <a:pPr algn="ctr"/>
            <a:r>
              <a:rPr lang="en-AU" altLang="en-US" sz="4800" dirty="0"/>
              <a:t>Example of linking control objectives to control policies and test of controls: purchases</a:t>
            </a:r>
            <a:endParaRPr lang="en-AU" dirty="0"/>
          </a:p>
        </p:txBody>
      </p:sp>
      <p:pic>
        <p:nvPicPr>
          <p:cNvPr id="5" name="Content Placeholder 4">
            <a:extLst>
              <a:ext uri="{FF2B5EF4-FFF2-40B4-BE49-F238E27FC236}">
                <a16:creationId xmlns:a16="http://schemas.microsoft.com/office/drawing/2014/main" id="{DE8AC3C7-8499-4BC3-A49F-822CE6A7DA4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50232" y="1981470"/>
            <a:ext cx="21594896" cy="1020512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6153827" y="12443282"/>
            <a:ext cx="17929992"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26270999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136B0E-B074-4CEC-AB8C-3D9E1FFF5A3E}"/>
              </a:ext>
            </a:extLst>
          </p:cNvPr>
          <p:cNvSpPr>
            <a:spLocks noGrp="1"/>
          </p:cNvSpPr>
          <p:nvPr>
            <p:ph idx="1"/>
          </p:nvPr>
        </p:nvSpPr>
        <p:spPr>
          <a:xfrm>
            <a:off x="2451642" y="2833190"/>
            <a:ext cx="18336313" cy="8710706"/>
          </a:xfrm>
        </p:spPr>
        <p:txBody>
          <a:bodyPr/>
          <a:lstStyle/>
          <a:p>
            <a:pPr>
              <a:defRPr/>
            </a:pPr>
            <a:r>
              <a:rPr lang="en-AU" altLang="en-US" sz="4000" dirty="0"/>
              <a:t>Controls are in place to ensure</a:t>
            </a:r>
            <a:r>
              <a:rPr lang="en-AU" altLang="en-US" sz="4000" dirty="0" smtClean="0"/>
              <a:t>:</a:t>
            </a:r>
          </a:p>
          <a:p>
            <a:pPr>
              <a:defRPr/>
            </a:pPr>
            <a:endParaRPr lang="en-AU" altLang="en-US" sz="4000" dirty="0"/>
          </a:p>
          <a:p>
            <a:pPr marL="571500" indent="-571500">
              <a:buFont typeface="Arial" panose="020B0604020202020204" pitchFamily="34" charset="0"/>
              <a:buChar char="•"/>
              <a:defRPr/>
            </a:pPr>
            <a:r>
              <a:rPr lang="en-US" altLang="en-US" sz="4000" b="1" dirty="0">
                <a:solidFill>
                  <a:srgbClr val="DD622B"/>
                </a:solidFill>
              </a:rPr>
              <a:t>Occurrence</a:t>
            </a:r>
            <a:r>
              <a:rPr lang="en-US" altLang="en-US" sz="4000" dirty="0"/>
              <a:t>—recorded cash disbursements are for goods or services </a:t>
            </a:r>
            <a:r>
              <a:rPr lang="en-US" altLang="en-US" sz="4000" dirty="0" err="1"/>
              <a:t>authorised</a:t>
            </a:r>
            <a:r>
              <a:rPr lang="en-US" altLang="en-US" sz="4000" dirty="0"/>
              <a:t> and received.</a:t>
            </a:r>
          </a:p>
          <a:p>
            <a:pPr marL="571500" indent="-571500">
              <a:buFont typeface="Arial" panose="020B0604020202020204" pitchFamily="34" charset="0"/>
              <a:buChar char="•"/>
              <a:defRPr/>
            </a:pPr>
            <a:r>
              <a:rPr lang="en-US" altLang="en-US" sz="4000" b="1" dirty="0">
                <a:solidFill>
                  <a:srgbClr val="DD622B"/>
                </a:solidFill>
              </a:rPr>
              <a:t>Completeness</a:t>
            </a:r>
            <a:r>
              <a:rPr lang="en-US" altLang="en-US" sz="4000" dirty="0"/>
              <a:t>—all cash disbursements are recorded.</a:t>
            </a:r>
          </a:p>
          <a:p>
            <a:pPr marL="571500" indent="-571500">
              <a:buFont typeface="Arial" panose="020B0604020202020204" pitchFamily="34" charset="0"/>
              <a:buChar char="•"/>
              <a:defRPr/>
            </a:pPr>
            <a:r>
              <a:rPr lang="en-AU" altLang="en-US" sz="4000" b="1" dirty="0">
                <a:solidFill>
                  <a:srgbClr val="DD622B"/>
                </a:solidFill>
              </a:rPr>
              <a:t>Accuracy</a:t>
            </a:r>
            <a:r>
              <a:rPr lang="en-AU" altLang="en-US" sz="4000" dirty="0"/>
              <a:t>—cash disbursements are recorded correctly as to amount.</a:t>
            </a:r>
          </a:p>
          <a:p>
            <a:pPr marL="571500" indent="-571500">
              <a:buFont typeface="Arial" panose="020B0604020202020204" pitchFamily="34" charset="0"/>
              <a:buChar char="•"/>
              <a:defRPr/>
            </a:pPr>
            <a:r>
              <a:rPr lang="en-AU" altLang="en-US" sz="4000" b="1" dirty="0">
                <a:solidFill>
                  <a:srgbClr val="DD622B"/>
                </a:solidFill>
              </a:rPr>
              <a:t>Cut-off</a:t>
            </a:r>
            <a:r>
              <a:rPr lang="en-AU" altLang="en-US" sz="4000" dirty="0"/>
              <a:t>—cash disbursements recorded in correct period.</a:t>
            </a:r>
          </a:p>
          <a:p>
            <a:pPr marL="571500" indent="-571500">
              <a:buFont typeface="Arial" panose="020B0604020202020204" pitchFamily="34" charset="0"/>
              <a:buChar char="•"/>
              <a:defRPr/>
            </a:pPr>
            <a:r>
              <a:rPr lang="en-AU" altLang="en-US" sz="4000" b="1" dirty="0">
                <a:solidFill>
                  <a:srgbClr val="DD622B"/>
                </a:solidFill>
              </a:rPr>
              <a:t>Classification</a:t>
            </a:r>
            <a:r>
              <a:rPr lang="en-AU" altLang="en-US" sz="4000" dirty="0"/>
              <a:t>—cash disbursements are recorded correctly as to account.</a:t>
            </a:r>
          </a:p>
          <a:p>
            <a:pPr marL="571500" indent="-571500">
              <a:buFont typeface="Arial" panose="020B0604020202020204" pitchFamily="34" charset="0"/>
              <a:buChar char="•"/>
              <a:defRPr/>
            </a:pPr>
            <a:r>
              <a:rPr lang="en-AU" altLang="en-US" sz="4000" b="1" dirty="0">
                <a:solidFill>
                  <a:srgbClr val="DD622B"/>
                </a:solidFill>
              </a:rPr>
              <a:t>Presentation</a:t>
            </a:r>
            <a:r>
              <a:rPr lang="en-US" altLang="en-US" sz="4000" dirty="0"/>
              <a:t>—</a:t>
            </a:r>
            <a:r>
              <a:rPr lang="en-AU" altLang="en-US" sz="4000" dirty="0"/>
              <a:t>cash disbursements are appropriately aggregated or disaggregated and clearly described, and related disclosures are relevant and understandable.</a:t>
            </a:r>
          </a:p>
          <a:p>
            <a:endParaRPr lang="en-AU" dirty="0"/>
          </a:p>
        </p:txBody>
      </p:sp>
      <p:sp>
        <p:nvSpPr>
          <p:cNvPr id="3" name="Slide Number Placeholder 2">
            <a:extLst>
              <a:ext uri="{FF2B5EF4-FFF2-40B4-BE49-F238E27FC236}">
                <a16:creationId xmlns:a16="http://schemas.microsoft.com/office/drawing/2014/main" id="{5ACDD1F6-2D3D-49C4-AF33-54611F1EAFE4}"/>
              </a:ext>
            </a:extLst>
          </p:cNvPr>
          <p:cNvSpPr>
            <a:spLocks noGrp="1"/>
          </p:cNvSpPr>
          <p:nvPr>
            <p:ph type="sldNum" sz="quarter" idx="12"/>
          </p:nvPr>
        </p:nvSpPr>
        <p:spPr/>
        <p:txBody>
          <a:bodyPr/>
          <a:lstStyle/>
          <a:p>
            <a:fld id="{CE1B70CE-F4BC-4B6F-A663-B479B5E51611}" type="slidenum">
              <a:rPr lang="en-AU" noProof="0" smtClean="0"/>
              <a:pPr/>
              <a:t>32</a:t>
            </a:fld>
            <a:endParaRPr lang="en-AU" noProof="0" dirty="0"/>
          </a:p>
        </p:txBody>
      </p:sp>
      <p:sp>
        <p:nvSpPr>
          <p:cNvPr id="4" name="Title 3">
            <a:extLst>
              <a:ext uri="{FF2B5EF4-FFF2-40B4-BE49-F238E27FC236}">
                <a16:creationId xmlns:a16="http://schemas.microsoft.com/office/drawing/2014/main" id="{B55E5740-53CB-41FA-B699-D07B9F1BA158}"/>
              </a:ext>
            </a:extLst>
          </p:cNvPr>
          <p:cNvSpPr>
            <a:spLocks noGrp="1"/>
          </p:cNvSpPr>
          <p:nvPr>
            <p:ph type="title"/>
          </p:nvPr>
        </p:nvSpPr>
        <p:spPr>
          <a:xfrm>
            <a:off x="2451641" y="928032"/>
            <a:ext cx="18336313" cy="1491516"/>
          </a:xfrm>
        </p:spPr>
        <p:txBody>
          <a:bodyPr/>
          <a:lstStyle/>
          <a:p>
            <a:pPr algn="ctr"/>
            <a:r>
              <a:rPr lang="en-AU" altLang="en-US" sz="6600" dirty="0">
                <a:solidFill>
                  <a:srgbClr val="0070C0"/>
                </a:solidFill>
                <a:cs typeface="+mj-cs"/>
              </a:rPr>
              <a:t>Test of controls for cash disbursements</a:t>
            </a:r>
            <a:endParaRPr lang="en-AU" sz="6600" dirty="0">
              <a:solidFill>
                <a:srgbClr val="0070C0"/>
              </a:solidFill>
              <a:cs typeface="+mj-cs"/>
            </a:endParaRPr>
          </a:p>
        </p:txBody>
      </p:sp>
    </p:spTree>
    <p:extLst>
      <p:ext uri="{BB962C8B-B14F-4D97-AF65-F5344CB8AC3E}">
        <p14:creationId xmlns:p14="http://schemas.microsoft.com/office/powerpoint/2010/main" val="235969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78D9409-A178-40BF-8E09-D510F5D5066E}"/>
              </a:ext>
            </a:extLst>
          </p:cNvPr>
          <p:cNvSpPr>
            <a:spLocks noGrp="1"/>
          </p:cNvSpPr>
          <p:nvPr>
            <p:ph type="sldNum" sz="quarter" idx="12"/>
          </p:nvPr>
        </p:nvSpPr>
        <p:spPr/>
        <p:txBody>
          <a:bodyPr/>
          <a:lstStyle/>
          <a:p>
            <a:fld id="{CE1B70CE-F4BC-4B6F-A663-B479B5E51611}" type="slidenum">
              <a:rPr lang="en-AU" noProof="0" smtClean="0"/>
              <a:pPr/>
              <a:t>33</a:t>
            </a:fld>
            <a:endParaRPr lang="en-AU" noProof="0" dirty="0"/>
          </a:p>
        </p:txBody>
      </p:sp>
      <p:sp>
        <p:nvSpPr>
          <p:cNvPr id="4" name="Title 3">
            <a:extLst>
              <a:ext uri="{FF2B5EF4-FFF2-40B4-BE49-F238E27FC236}">
                <a16:creationId xmlns:a16="http://schemas.microsoft.com/office/drawing/2014/main" id="{0154BBB2-11DB-491B-8EF7-77B12E2A19C9}"/>
              </a:ext>
            </a:extLst>
          </p:cNvPr>
          <p:cNvSpPr>
            <a:spLocks noGrp="1"/>
          </p:cNvSpPr>
          <p:nvPr>
            <p:ph type="title"/>
          </p:nvPr>
        </p:nvSpPr>
        <p:spPr>
          <a:xfrm>
            <a:off x="1534816" y="233264"/>
            <a:ext cx="20234248" cy="1491516"/>
          </a:xfrm>
        </p:spPr>
        <p:txBody>
          <a:bodyPr/>
          <a:lstStyle/>
          <a:p>
            <a:r>
              <a:rPr lang="en-AU" altLang="en-US" sz="4800" dirty="0"/>
              <a:t>Example of linking control objectives to control policies and test of controls: cash disbursements</a:t>
            </a:r>
            <a:endParaRPr lang="en-AU" dirty="0"/>
          </a:p>
        </p:txBody>
      </p:sp>
      <p:pic>
        <p:nvPicPr>
          <p:cNvPr id="5" name="Content Placeholder 4">
            <a:extLst>
              <a:ext uri="{FF2B5EF4-FFF2-40B4-BE49-F238E27FC236}">
                <a16:creationId xmlns:a16="http://schemas.microsoft.com/office/drawing/2014/main" id="{7FED5499-8C3B-416D-9DA4-A9CEE7768A6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53512" y="2394655"/>
            <a:ext cx="21196856" cy="885115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153827" y="11915689"/>
            <a:ext cx="17929992"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21604315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AB604E-7789-4291-9E47-8B6B37B3BE82}"/>
              </a:ext>
            </a:extLst>
          </p:cNvPr>
          <p:cNvSpPr>
            <a:spLocks noGrp="1"/>
          </p:cNvSpPr>
          <p:nvPr>
            <p:ph idx="1"/>
          </p:nvPr>
        </p:nvSpPr>
        <p:spPr>
          <a:xfrm>
            <a:off x="2451642" y="3049190"/>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As the expenditure cycle involves disbursements of cash there is a greater risk of fraud or irregularity</a:t>
            </a:r>
            <a:r>
              <a:rPr lang="en-US" altLang="en-US" sz="4700" dirty="0"/>
              <a:t>,</a:t>
            </a:r>
            <a:r>
              <a:rPr lang="en-AU" altLang="en-US" sz="4700" dirty="0"/>
              <a:t> including:</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classic disbursements fraud</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kickbacks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illegal acts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unauthorised executive perks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kiting.</a:t>
            </a:r>
          </a:p>
          <a:p>
            <a:endParaRPr lang="en-AU" dirty="0"/>
          </a:p>
        </p:txBody>
      </p:sp>
      <p:sp>
        <p:nvSpPr>
          <p:cNvPr id="3" name="Slide Number Placeholder 2">
            <a:extLst>
              <a:ext uri="{FF2B5EF4-FFF2-40B4-BE49-F238E27FC236}">
                <a16:creationId xmlns:a16="http://schemas.microsoft.com/office/drawing/2014/main" id="{01F7BA71-E6C3-4F7C-AB35-830A59124C1B}"/>
              </a:ext>
            </a:extLst>
          </p:cNvPr>
          <p:cNvSpPr>
            <a:spLocks noGrp="1"/>
          </p:cNvSpPr>
          <p:nvPr>
            <p:ph type="sldNum" sz="quarter" idx="12"/>
          </p:nvPr>
        </p:nvSpPr>
        <p:spPr/>
        <p:txBody>
          <a:bodyPr/>
          <a:lstStyle/>
          <a:p>
            <a:fld id="{CE1B70CE-F4BC-4B6F-A663-B479B5E51611}" type="slidenum">
              <a:rPr lang="en-AU" noProof="0" smtClean="0"/>
              <a:pPr/>
              <a:t>34</a:t>
            </a:fld>
            <a:endParaRPr lang="en-AU" noProof="0" dirty="0"/>
          </a:p>
        </p:txBody>
      </p:sp>
      <p:sp>
        <p:nvSpPr>
          <p:cNvPr id="4" name="Title 3">
            <a:extLst>
              <a:ext uri="{FF2B5EF4-FFF2-40B4-BE49-F238E27FC236}">
                <a16:creationId xmlns:a16="http://schemas.microsoft.com/office/drawing/2014/main" id="{94532809-7902-444F-B602-8361EB488B64}"/>
              </a:ext>
            </a:extLst>
          </p:cNvPr>
          <p:cNvSpPr>
            <a:spLocks noGrp="1"/>
          </p:cNvSpPr>
          <p:nvPr>
            <p:ph type="title"/>
          </p:nvPr>
        </p:nvSpPr>
        <p:spPr>
          <a:xfrm>
            <a:off x="2425052" y="1241376"/>
            <a:ext cx="18336313" cy="1491516"/>
          </a:xfrm>
        </p:spPr>
        <p:txBody>
          <a:bodyPr/>
          <a:lstStyle/>
          <a:p>
            <a:pPr algn="ctr"/>
            <a:r>
              <a:rPr lang="en-AU" altLang="en-US" sz="6600" dirty="0">
                <a:solidFill>
                  <a:srgbClr val="0070C0"/>
                </a:solidFill>
                <a:cs typeface="+mj-cs"/>
              </a:rPr>
              <a:t>Potential misstatements in expenditure cycle</a:t>
            </a:r>
            <a:endParaRPr lang="en-AU" sz="6600" dirty="0">
              <a:solidFill>
                <a:srgbClr val="0070C0"/>
              </a:solidFill>
              <a:cs typeface="+mj-cs"/>
            </a:endParaRPr>
          </a:p>
        </p:txBody>
      </p:sp>
    </p:spTree>
    <p:extLst>
      <p:ext uri="{BB962C8B-B14F-4D97-AF65-F5344CB8AC3E}">
        <p14:creationId xmlns:p14="http://schemas.microsoft.com/office/powerpoint/2010/main" val="15307609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4C41BF-4E69-47F3-818F-3803D76D02A6}"/>
              </a:ext>
            </a:extLst>
          </p:cNvPr>
          <p:cNvSpPr>
            <a:spLocks noGrp="1"/>
          </p:cNvSpPr>
          <p:nvPr>
            <p:ph idx="1"/>
          </p:nvPr>
        </p:nvSpPr>
        <p:spPr>
          <a:xfrm>
            <a:off x="2451642" y="3945570"/>
            <a:ext cx="18336313" cy="8710706"/>
          </a:xfrm>
        </p:spPr>
        <p:txBody>
          <a:bodyPr/>
          <a:lstStyle/>
          <a:p>
            <a:r>
              <a:rPr lang="en-AU" altLang="en-US" sz="4800" b="1" dirty="0"/>
              <a:t>Payroll</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The payroll function is usually audited in either of two ways (or best combination):</a:t>
            </a:r>
          </a:p>
          <a:p>
            <a:pPr lvl="3">
              <a:spcBef>
                <a:spcPts val="1800"/>
              </a:spcBef>
              <a:defRPr/>
            </a:pPr>
            <a:r>
              <a:rPr lang="en-AU" altLang="en-US" sz="4000" dirty="0"/>
              <a:t>focusing on analytical procedures (disaggregated and strong relationships in this area</a:t>
            </a:r>
            <a:r>
              <a:rPr lang="en-US" altLang="en-US" sz="4000" dirty="0"/>
              <a:t>,</a:t>
            </a:r>
            <a:r>
              <a:rPr lang="en-AU" altLang="en-US" sz="4000" dirty="0"/>
              <a:t> e.g. comparing fortnightly payrolls)</a:t>
            </a:r>
          </a:p>
          <a:p>
            <a:pPr lvl="3">
              <a:spcBef>
                <a:spcPts val="1800"/>
              </a:spcBef>
              <a:defRPr/>
            </a:pPr>
            <a:r>
              <a:rPr lang="en-AU" altLang="en-US" sz="4000" dirty="0"/>
              <a:t>tests of transactions over the payroll area with a key control being appropriate segregation of duties in the hiring, approval of time worked, and payroll preparation and distribution functions.           </a:t>
            </a:r>
          </a:p>
          <a:p>
            <a:endParaRPr lang="en-AU" b="1" dirty="0"/>
          </a:p>
        </p:txBody>
      </p:sp>
      <p:sp>
        <p:nvSpPr>
          <p:cNvPr id="3" name="Slide Number Placeholder 2">
            <a:extLst>
              <a:ext uri="{FF2B5EF4-FFF2-40B4-BE49-F238E27FC236}">
                <a16:creationId xmlns:a16="http://schemas.microsoft.com/office/drawing/2014/main" id="{DCE6D096-A90E-4136-B1A9-274AE2B3D747}"/>
              </a:ext>
            </a:extLst>
          </p:cNvPr>
          <p:cNvSpPr>
            <a:spLocks noGrp="1"/>
          </p:cNvSpPr>
          <p:nvPr>
            <p:ph type="sldNum" sz="quarter" idx="12"/>
          </p:nvPr>
        </p:nvSpPr>
        <p:spPr/>
        <p:txBody>
          <a:bodyPr/>
          <a:lstStyle/>
          <a:p>
            <a:fld id="{CE1B70CE-F4BC-4B6F-A663-B479B5E51611}" type="slidenum">
              <a:rPr lang="en-AU" noProof="0" smtClean="0"/>
              <a:pPr/>
              <a:t>35</a:t>
            </a:fld>
            <a:endParaRPr lang="en-AU" noProof="0" dirty="0"/>
          </a:p>
        </p:txBody>
      </p:sp>
      <p:sp>
        <p:nvSpPr>
          <p:cNvPr id="4" name="Title 3">
            <a:extLst>
              <a:ext uri="{FF2B5EF4-FFF2-40B4-BE49-F238E27FC236}">
                <a16:creationId xmlns:a16="http://schemas.microsoft.com/office/drawing/2014/main" id="{748BDEF8-3E79-440A-946E-A45D0A589819}"/>
              </a:ext>
            </a:extLst>
          </p:cNvPr>
          <p:cNvSpPr>
            <a:spLocks noGrp="1"/>
          </p:cNvSpPr>
          <p:nvPr>
            <p:ph type="title"/>
          </p:nvPr>
        </p:nvSpPr>
        <p:spPr>
          <a:xfrm>
            <a:off x="958752" y="905138"/>
            <a:ext cx="21890432" cy="1491516"/>
          </a:xfrm>
        </p:spPr>
        <p:txBody>
          <a:bodyPr/>
          <a:lstStyle/>
          <a:p>
            <a:pPr algn="ctr"/>
            <a:r>
              <a:rPr lang="en-AU" altLang="en-US" sz="6600" dirty="0">
                <a:solidFill>
                  <a:srgbClr val="0070C0"/>
                </a:solidFill>
                <a:cs typeface="+mj-cs"/>
              </a:rPr>
              <a:t>Test of controls for other types of expenditure transactions</a:t>
            </a:r>
            <a:endParaRPr lang="en-AU" sz="6600" dirty="0">
              <a:solidFill>
                <a:srgbClr val="0070C0"/>
              </a:solidFill>
              <a:cs typeface="+mj-cs"/>
            </a:endParaRPr>
          </a:p>
        </p:txBody>
      </p:sp>
    </p:spTree>
    <p:extLst>
      <p:ext uri="{BB962C8B-B14F-4D97-AF65-F5344CB8AC3E}">
        <p14:creationId xmlns:p14="http://schemas.microsoft.com/office/powerpoint/2010/main" val="4970996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2D3B06-EAB1-427F-B996-8828F516AC0F}"/>
              </a:ext>
            </a:extLst>
          </p:cNvPr>
          <p:cNvSpPr>
            <a:spLocks noGrp="1"/>
          </p:cNvSpPr>
          <p:nvPr>
            <p:ph idx="1"/>
          </p:nvPr>
        </p:nvSpPr>
        <p:spPr>
          <a:xfrm>
            <a:off x="2423142" y="5641860"/>
            <a:ext cx="18336313" cy="6129794"/>
          </a:xfrm>
        </p:spPr>
        <p:txBody>
          <a:bodyPr/>
          <a:lstStyle/>
          <a:p>
            <a:pPr>
              <a:defRPr/>
            </a:pPr>
            <a:r>
              <a:rPr lang="en-AU" altLang="en-US" sz="4000" dirty="0"/>
              <a:t>If tests of controls are necessary, the following audit procedures may be undertaken:</a:t>
            </a:r>
          </a:p>
          <a:p>
            <a:pPr lvl="3">
              <a:spcBef>
                <a:spcPts val="1800"/>
              </a:spcBef>
              <a:defRPr/>
            </a:pPr>
            <a:r>
              <a:rPr lang="en-AU" altLang="en-US" sz="4000" dirty="0"/>
              <a:t>authorisation by supervisors of time worked</a:t>
            </a:r>
          </a:p>
          <a:p>
            <a:pPr lvl="3">
              <a:spcBef>
                <a:spcPts val="1800"/>
              </a:spcBef>
              <a:defRPr/>
            </a:pPr>
            <a:r>
              <a:rPr lang="en-US" altLang="en-US" sz="4000" dirty="0"/>
              <a:t>c</a:t>
            </a:r>
            <a:r>
              <a:rPr lang="en-AU" altLang="en-US" sz="4000" dirty="0"/>
              <a:t>heck signed time cards/sheets</a:t>
            </a:r>
          </a:p>
          <a:p>
            <a:pPr lvl="3">
              <a:spcBef>
                <a:spcPts val="1800"/>
              </a:spcBef>
              <a:defRPr/>
            </a:pPr>
            <a:r>
              <a:rPr lang="en-US" altLang="en-US" sz="4000" dirty="0"/>
              <a:t>check u</a:t>
            </a:r>
            <a:r>
              <a:rPr lang="en-AU" altLang="en-US" sz="4000" dirty="0"/>
              <a:t>se of approved pay rates (personnel department)</a:t>
            </a:r>
          </a:p>
          <a:p>
            <a:pPr lvl="3">
              <a:spcBef>
                <a:spcPts val="1800"/>
              </a:spcBef>
              <a:defRPr/>
            </a:pPr>
            <a:r>
              <a:rPr lang="en-US" altLang="en-US" sz="4000" dirty="0"/>
              <a:t>c</a:t>
            </a:r>
            <a:r>
              <a:rPr lang="en-AU" altLang="en-US" sz="4000" dirty="0"/>
              <a:t>heck for reasonableness, compare</a:t>
            </a:r>
            <a:r>
              <a:rPr lang="en-US" altLang="en-US" sz="4000" dirty="0"/>
              <a:t>d</a:t>
            </a:r>
            <a:r>
              <a:rPr lang="en-AU" altLang="en-US" sz="4000" dirty="0"/>
              <a:t> with awards.</a:t>
            </a:r>
          </a:p>
          <a:p>
            <a:endParaRPr lang="en-AU" dirty="0"/>
          </a:p>
        </p:txBody>
      </p:sp>
      <p:sp>
        <p:nvSpPr>
          <p:cNvPr id="3" name="Slide Number Placeholder 2">
            <a:extLst>
              <a:ext uri="{FF2B5EF4-FFF2-40B4-BE49-F238E27FC236}">
                <a16:creationId xmlns:a16="http://schemas.microsoft.com/office/drawing/2014/main" id="{D7F3A4E5-2029-4480-A11D-99371213FF08}"/>
              </a:ext>
            </a:extLst>
          </p:cNvPr>
          <p:cNvSpPr>
            <a:spLocks noGrp="1"/>
          </p:cNvSpPr>
          <p:nvPr>
            <p:ph type="sldNum" sz="quarter" idx="12"/>
          </p:nvPr>
        </p:nvSpPr>
        <p:spPr/>
        <p:txBody>
          <a:bodyPr/>
          <a:lstStyle/>
          <a:p>
            <a:fld id="{CE1B70CE-F4BC-4B6F-A663-B479B5E51611}" type="slidenum">
              <a:rPr lang="en-AU" noProof="0" smtClean="0"/>
              <a:pPr/>
              <a:t>36</a:t>
            </a:fld>
            <a:endParaRPr lang="en-AU" noProof="0" dirty="0"/>
          </a:p>
        </p:txBody>
      </p:sp>
      <p:sp>
        <p:nvSpPr>
          <p:cNvPr id="4" name="Title 3">
            <a:extLst>
              <a:ext uri="{FF2B5EF4-FFF2-40B4-BE49-F238E27FC236}">
                <a16:creationId xmlns:a16="http://schemas.microsoft.com/office/drawing/2014/main" id="{556966C4-93CD-4D50-9D7F-66F3ABEDB170}"/>
              </a:ext>
            </a:extLst>
          </p:cNvPr>
          <p:cNvSpPr>
            <a:spLocks noGrp="1"/>
          </p:cNvSpPr>
          <p:nvPr>
            <p:ph type="title"/>
          </p:nvPr>
        </p:nvSpPr>
        <p:spPr>
          <a:xfrm>
            <a:off x="2451642" y="3863340"/>
            <a:ext cx="18336313" cy="1491516"/>
          </a:xfrm>
        </p:spPr>
        <p:txBody>
          <a:bodyPr/>
          <a:lstStyle/>
          <a:p>
            <a:r>
              <a:rPr lang="en-AU" altLang="en-US" sz="4800" dirty="0"/>
              <a:t>Payroll</a:t>
            </a:r>
            <a:endParaRPr lang="en-AU" dirty="0"/>
          </a:p>
        </p:txBody>
      </p:sp>
      <p:sp>
        <p:nvSpPr>
          <p:cNvPr id="5" name="Rectangle 4"/>
          <p:cNvSpPr/>
          <p:nvPr/>
        </p:nvSpPr>
        <p:spPr>
          <a:xfrm>
            <a:off x="1102768" y="593304"/>
            <a:ext cx="20810312" cy="2123658"/>
          </a:xfrm>
          <a:prstGeom prst="rect">
            <a:avLst/>
          </a:prstGeom>
        </p:spPr>
        <p:txBody>
          <a:bodyPr wrap="square">
            <a:spAutoFit/>
          </a:bodyPr>
          <a:lstStyle/>
          <a:p>
            <a:pPr algn="ctr"/>
            <a:r>
              <a:rPr lang="en-AU" altLang="en-US" sz="6600" b="1" dirty="0">
                <a:solidFill>
                  <a:srgbClr val="0070C0"/>
                </a:solidFill>
                <a:latin typeface="+mj-lt"/>
                <a:ea typeface="+mj-ea"/>
                <a:cs typeface="+mj-cs"/>
              </a:rPr>
              <a:t>Test of controls for other types of expenditure transactions</a:t>
            </a:r>
            <a:endParaRPr lang="en-AU" sz="6600" b="1" dirty="0">
              <a:solidFill>
                <a:srgbClr val="0070C0"/>
              </a:solidFill>
              <a:latin typeface="+mj-lt"/>
              <a:ea typeface="+mj-ea"/>
              <a:cs typeface="+mj-cs"/>
            </a:endParaRPr>
          </a:p>
        </p:txBody>
      </p:sp>
    </p:spTree>
    <p:extLst>
      <p:ext uri="{BB962C8B-B14F-4D97-AF65-F5344CB8AC3E}">
        <p14:creationId xmlns:p14="http://schemas.microsoft.com/office/powerpoint/2010/main" val="3691789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AB16BD-CDFD-4CC7-8DCD-772B916866B6}"/>
              </a:ext>
            </a:extLst>
          </p:cNvPr>
          <p:cNvSpPr>
            <a:spLocks noGrp="1"/>
          </p:cNvSpPr>
          <p:nvPr>
            <p:ph type="body" sz="quarter" idx="15"/>
          </p:nvPr>
        </p:nvSpPr>
        <p:spPr>
          <a:xfrm>
            <a:off x="6359352" y="4336892"/>
            <a:ext cx="16008432" cy="5555493"/>
          </a:xfrm>
        </p:spPr>
        <p:txBody>
          <a:bodyPr/>
          <a:lstStyle/>
          <a:p>
            <a:r>
              <a:rPr lang="en-AU" altLang="en-US" sz="9600" dirty="0" smtClean="0"/>
              <a:t>   LO 7.7 </a:t>
            </a:r>
          </a:p>
          <a:p>
            <a:r>
              <a:rPr lang="en-AU" altLang="en-US" sz="9600" dirty="0" smtClean="0"/>
              <a:t>Testing </a:t>
            </a:r>
            <a:r>
              <a:rPr lang="en-AU" altLang="en-US" sz="9600" dirty="0"/>
              <a:t>controls in client computer programs</a:t>
            </a:r>
            <a:endParaRPr lang="en-AU" dirty="0"/>
          </a:p>
        </p:txBody>
      </p:sp>
    </p:spTree>
    <p:extLst>
      <p:ext uri="{BB962C8B-B14F-4D97-AF65-F5344CB8AC3E}">
        <p14:creationId xmlns:p14="http://schemas.microsoft.com/office/powerpoint/2010/main" val="3775773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DB403F-1593-45F4-9AF2-1B5D13EE1183}"/>
              </a:ext>
            </a:extLst>
          </p:cNvPr>
          <p:cNvSpPr>
            <a:spLocks noGrp="1"/>
          </p:cNvSpPr>
          <p:nvPr>
            <p:ph idx="1"/>
          </p:nvPr>
        </p:nvSpPr>
        <p:spPr>
          <a:xfrm>
            <a:off x="2254896" y="3049190"/>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Separate techniques have to be developed </a:t>
            </a:r>
            <a:br>
              <a:rPr lang="en-AU" altLang="en-US" sz="4700" dirty="0"/>
            </a:br>
            <a:r>
              <a:rPr lang="en-AU" altLang="en-US" sz="4700" dirty="0"/>
              <a:t>for testing automated controls (discussed in Chapter 7).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These are:</a:t>
            </a:r>
          </a:p>
          <a:p>
            <a:pPr marL="3595500" lvl="8" indent="-571500">
              <a:spcBef>
                <a:spcPts val="1200"/>
              </a:spcBef>
              <a:defRPr/>
            </a:pPr>
            <a:r>
              <a:rPr lang="en-US" altLang="en-US" sz="4000" dirty="0"/>
              <a:t>test</a:t>
            </a:r>
            <a:r>
              <a:rPr lang="en-AU" altLang="en-US" sz="4000" dirty="0"/>
              <a:t> data</a:t>
            </a:r>
          </a:p>
          <a:p>
            <a:pPr marL="3595500" lvl="8" indent="-571500">
              <a:spcBef>
                <a:spcPts val="1200"/>
              </a:spcBef>
              <a:defRPr/>
            </a:pPr>
            <a:r>
              <a:rPr lang="en-AU" altLang="en-US" sz="4000" dirty="0"/>
              <a:t>integrated test facility</a:t>
            </a:r>
          </a:p>
          <a:p>
            <a:pPr marL="3595500" lvl="8" indent="-571500">
              <a:spcBef>
                <a:spcPts val="1200"/>
              </a:spcBef>
              <a:defRPr/>
            </a:pPr>
            <a:r>
              <a:rPr lang="en-AU" altLang="en-US" sz="4000" dirty="0"/>
              <a:t>processing client data</a:t>
            </a:r>
          </a:p>
          <a:p>
            <a:pPr marL="3595500" lvl="8" indent="-571500">
              <a:spcBef>
                <a:spcPts val="1200"/>
              </a:spcBef>
              <a:defRPr/>
            </a:pPr>
            <a:r>
              <a:rPr lang="en-AU" altLang="en-US" sz="4000" dirty="0"/>
              <a:t>reviewing program code or results of job processing</a:t>
            </a:r>
          </a:p>
          <a:p>
            <a:pPr marL="3595500" lvl="8" indent="-571500">
              <a:spcBef>
                <a:spcPts val="1200"/>
              </a:spcBef>
              <a:defRPr/>
            </a:pPr>
            <a:r>
              <a:rPr lang="en-AU" altLang="en-US" sz="4000" dirty="0"/>
              <a:t>advanced data analytics.</a:t>
            </a:r>
          </a:p>
          <a:p>
            <a:pPr lvl="2" indent="0">
              <a:spcBef>
                <a:spcPts val="1800"/>
              </a:spcBef>
              <a:buNone/>
            </a:pPr>
            <a:endParaRPr lang="en-AU" altLang="en-US" sz="3600" dirty="0"/>
          </a:p>
          <a:p>
            <a:endParaRPr lang="en-AU" dirty="0"/>
          </a:p>
        </p:txBody>
      </p:sp>
      <p:sp>
        <p:nvSpPr>
          <p:cNvPr id="3" name="Slide Number Placeholder 2">
            <a:extLst>
              <a:ext uri="{FF2B5EF4-FFF2-40B4-BE49-F238E27FC236}">
                <a16:creationId xmlns:a16="http://schemas.microsoft.com/office/drawing/2014/main" id="{B024429E-9EAA-4FAD-8110-A93E5F3A11F4}"/>
              </a:ext>
            </a:extLst>
          </p:cNvPr>
          <p:cNvSpPr>
            <a:spLocks noGrp="1"/>
          </p:cNvSpPr>
          <p:nvPr>
            <p:ph type="sldNum" sz="quarter" idx="12"/>
          </p:nvPr>
        </p:nvSpPr>
        <p:spPr/>
        <p:txBody>
          <a:bodyPr/>
          <a:lstStyle/>
          <a:p>
            <a:fld id="{CE1B70CE-F4BC-4B6F-A663-B479B5E51611}" type="slidenum">
              <a:rPr lang="en-AU" noProof="0" smtClean="0"/>
              <a:pPr/>
              <a:t>38</a:t>
            </a:fld>
            <a:endParaRPr lang="en-AU" noProof="0" dirty="0"/>
          </a:p>
        </p:txBody>
      </p:sp>
      <p:sp>
        <p:nvSpPr>
          <p:cNvPr id="4" name="Title 3">
            <a:extLst>
              <a:ext uri="{FF2B5EF4-FFF2-40B4-BE49-F238E27FC236}">
                <a16:creationId xmlns:a16="http://schemas.microsoft.com/office/drawing/2014/main" id="{E5E57E6D-D204-4DF9-BF31-1A6B4C898B2E}"/>
              </a:ext>
            </a:extLst>
          </p:cNvPr>
          <p:cNvSpPr>
            <a:spLocks noGrp="1"/>
          </p:cNvSpPr>
          <p:nvPr>
            <p:ph type="title"/>
          </p:nvPr>
        </p:nvSpPr>
        <p:spPr>
          <a:xfrm>
            <a:off x="2451642" y="1169368"/>
            <a:ext cx="18336313" cy="1491516"/>
          </a:xfrm>
        </p:spPr>
        <p:txBody>
          <a:bodyPr/>
          <a:lstStyle/>
          <a:p>
            <a:pPr algn="ctr"/>
            <a:r>
              <a:rPr lang="en-AU" altLang="en-US" sz="6600" dirty="0">
                <a:solidFill>
                  <a:srgbClr val="0070C0"/>
                </a:solidFill>
                <a:cs typeface="+mj-cs"/>
              </a:rPr>
              <a:t>Testing controls in client computer programs</a:t>
            </a:r>
            <a:endParaRPr lang="en-AU" sz="6600" dirty="0">
              <a:solidFill>
                <a:srgbClr val="0070C0"/>
              </a:solidFill>
              <a:cs typeface="+mj-cs"/>
            </a:endParaRPr>
          </a:p>
        </p:txBody>
      </p:sp>
    </p:spTree>
    <p:extLst>
      <p:ext uri="{BB962C8B-B14F-4D97-AF65-F5344CB8AC3E}">
        <p14:creationId xmlns:p14="http://schemas.microsoft.com/office/powerpoint/2010/main" val="3155553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BEC066E-419D-4C5B-86B6-53770ED95C42}"/>
              </a:ext>
            </a:extLst>
          </p:cNvPr>
          <p:cNvSpPr>
            <a:spLocks noGrp="1"/>
          </p:cNvSpPr>
          <p:nvPr>
            <p:ph type="sldNum" sz="quarter" idx="12"/>
          </p:nvPr>
        </p:nvSpPr>
        <p:spPr/>
        <p:txBody>
          <a:bodyPr/>
          <a:lstStyle/>
          <a:p>
            <a:fld id="{CE1B70CE-F4BC-4B6F-A663-B479B5E51611}" type="slidenum">
              <a:rPr lang="en-AU" noProof="0" smtClean="0"/>
              <a:pPr/>
              <a:t>39</a:t>
            </a:fld>
            <a:endParaRPr lang="en-AU" noProof="0" dirty="0"/>
          </a:p>
        </p:txBody>
      </p:sp>
      <p:sp>
        <p:nvSpPr>
          <p:cNvPr id="4" name="Title 3">
            <a:extLst>
              <a:ext uri="{FF2B5EF4-FFF2-40B4-BE49-F238E27FC236}">
                <a16:creationId xmlns:a16="http://schemas.microsoft.com/office/drawing/2014/main" id="{EF0AB859-69D6-41B7-8482-D4C8306E4929}"/>
              </a:ext>
            </a:extLst>
          </p:cNvPr>
          <p:cNvSpPr>
            <a:spLocks noGrp="1"/>
          </p:cNvSpPr>
          <p:nvPr>
            <p:ph type="title"/>
          </p:nvPr>
        </p:nvSpPr>
        <p:spPr>
          <a:xfrm>
            <a:off x="2451642" y="305272"/>
            <a:ext cx="18336313" cy="1491516"/>
          </a:xfrm>
        </p:spPr>
        <p:txBody>
          <a:bodyPr/>
          <a:lstStyle/>
          <a:p>
            <a:pPr algn="ctr"/>
            <a:r>
              <a:rPr lang="en-AU" altLang="en-US" sz="6600" dirty="0">
                <a:solidFill>
                  <a:srgbClr val="0070C0"/>
                </a:solidFill>
                <a:cs typeface="+mj-cs"/>
              </a:rPr>
              <a:t>Processing test data</a:t>
            </a:r>
            <a:endParaRPr lang="en-AU" sz="6600" dirty="0">
              <a:solidFill>
                <a:srgbClr val="0070C0"/>
              </a:solidFill>
              <a:cs typeface="+mj-cs"/>
            </a:endParaRPr>
          </a:p>
        </p:txBody>
      </p:sp>
      <p:pic>
        <p:nvPicPr>
          <p:cNvPr id="5" name="Content Placeholder 4">
            <a:extLst>
              <a:ext uri="{FF2B5EF4-FFF2-40B4-BE49-F238E27FC236}">
                <a16:creationId xmlns:a16="http://schemas.microsoft.com/office/drawing/2014/main" id="{EB8B44D9-2309-4D30-8C8B-83A8F7CA925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983088" y="1052246"/>
            <a:ext cx="15786265" cy="1142702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495256" y="12658725"/>
            <a:ext cx="17929992"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21161563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80B4E-4DAB-40B7-8A42-D8179E79F1B1}"/>
              </a:ext>
            </a:extLst>
          </p:cNvPr>
          <p:cNvSpPr>
            <a:spLocks noGrp="1"/>
          </p:cNvSpPr>
          <p:nvPr>
            <p:ph type="title"/>
          </p:nvPr>
        </p:nvSpPr>
        <p:spPr>
          <a:xfrm>
            <a:off x="670720" y="593304"/>
            <a:ext cx="18336313" cy="1491516"/>
          </a:xfrm>
        </p:spPr>
        <p:txBody>
          <a:bodyPr/>
          <a:lstStyle/>
          <a:p>
            <a:pPr algn="ctr"/>
            <a:r>
              <a:rPr lang="en-AU" altLang="en-US" sz="6600" dirty="0">
                <a:solidFill>
                  <a:srgbClr val="0070C0"/>
                </a:solidFill>
                <a:cs typeface="+mj-cs"/>
              </a:rPr>
              <a:t>Integrated test facility</a:t>
            </a:r>
            <a:endParaRPr lang="en-AU" sz="6600" dirty="0">
              <a:solidFill>
                <a:srgbClr val="0070C0"/>
              </a:solidFill>
              <a:cs typeface="+mj-cs"/>
            </a:endParaRPr>
          </a:p>
        </p:txBody>
      </p:sp>
      <p:sp>
        <p:nvSpPr>
          <p:cNvPr id="3" name="Slide Number Placeholder 2">
            <a:extLst>
              <a:ext uri="{FF2B5EF4-FFF2-40B4-BE49-F238E27FC236}">
                <a16:creationId xmlns:a16="http://schemas.microsoft.com/office/drawing/2014/main" id="{365F3124-753C-4AFD-9E1B-D190BD54625F}"/>
              </a:ext>
            </a:extLst>
          </p:cNvPr>
          <p:cNvSpPr>
            <a:spLocks noGrp="1"/>
          </p:cNvSpPr>
          <p:nvPr>
            <p:ph type="sldNum" sz="quarter" idx="12"/>
          </p:nvPr>
        </p:nvSpPr>
        <p:spPr/>
        <p:txBody>
          <a:bodyPr/>
          <a:lstStyle/>
          <a:p>
            <a:fld id="{CE1B70CE-F4BC-4B6F-A663-B479B5E51611}" type="slidenum">
              <a:rPr lang="en-AU" noProof="0" smtClean="0"/>
              <a:pPr/>
              <a:t>40</a:t>
            </a:fld>
            <a:endParaRPr lang="en-AU" noProof="0" dirty="0"/>
          </a:p>
        </p:txBody>
      </p:sp>
      <p:pic>
        <p:nvPicPr>
          <p:cNvPr id="8" name="Picture 5">
            <a:extLst>
              <a:ext uri="{FF2B5EF4-FFF2-40B4-BE49-F238E27FC236}">
                <a16:creationId xmlns:a16="http://schemas.microsoft.com/office/drawing/2014/main" id="{DE088636-599C-44A0-9AEC-D54BF80C9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583064" y="2084820"/>
            <a:ext cx="16975412" cy="1005235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343128" y="12430463"/>
            <a:ext cx="17929992"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10028429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7A122E-D33A-43C4-903A-03648E5B7D14}"/>
              </a:ext>
            </a:extLst>
          </p:cNvPr>
          <p:cNvSpPr>
            <a:spLocks noGrp="1"/>
          </p:cNvSpPr>
          <p:nvPr>
            <p:ph idx="1"/>
          </p:nvPr>
        </p:nvSpPr>
        <p:spPr>
          <a:xfrm>
            <a:off x="2451642" y="3863340"/>
            <a:ext cx="18336313" cy="8710706"/>
          </a:xfrm>
        </p:spPr>
        <p:txBody>
          <a:bodyPr/>
          <a:lstStyle/>
          <a:p>
            <a:pPr marL="685800" indent="-685800">
              <a:buFont typeface="Arial" panose="020B0604020202020204" pitchFamily="34" charset="0"/>
              <a:buChar char="•"/>
            </a:pPr>
            <a:r>
              <a:rPr lang="en-US" sz="3600" dirty="0"/>
              <a:t>Grant, G. &amp; </a:t>
            </a:r>
            <a:r>
              <a:rPr lang="en-US" sz="3600" dirty="0" err="1"/>
              <a:t>Simnett</a:t>
            </a:r>
            <a:r>
              <a:rPr lang="en-US" sz="3600" dirty="0"/>
              <a:t>, R. (2017</a:t>
            </a:r>
            <a:r>
              <a:rPr lang="en-US" sz="3600" i="1" dirty="0"/>
              <a:t>). Auditing &amp; Assurance Services In Australia </a:t>
            </a:r>
            <a:r>
              <a:rPr lang="en-US" sz="3600" dirty="0"/>
              <a:t>(rev: 6th Ed), Sydney, Australia: McGraw Hill</a:t>
            </a:r>
          </a:p>
          <a:p>
            <a:pPr marL="685800" indent="-685800">
              <a:buFont typeface="Arial" panose="020B0604020202020204" pitchFamily="34" charset="0"/>
              <a:buChar char="•"/>
            </a:pPr>
            <a:r>
              <a:rPr lang="en-US" sz="3600" dirty="0"/>
              <a:t>Moroney, R., Campbell, F., &amp; Hamilton, J., (2017). </a:t>
            </a:r>
            <a:r>
              <a:rPr lang="en-US" sz="3600" i="1" dirty="0"/>
              <a:t>Auditing: A Practical Approach</a:t>
            </a:r>
            <a:r>
              <a:rPr lang="en-US" sz="3600" dirty="0"/>
              <a:t>, </a:t>
            </a:r>
            <a:r>
              <a:rPr lang="en-US" sz="3600" dirty="0" smtClean="0"/>
              <a:t>(3rd </a:t>
            </a:r>
            <a:r>
              <a:rPr lang="en-US" sz="3600" dirty="0" err="1" smtClean="0"/>
              <a:t>ed</a:t>
            </a:r>
            <a:r>
              <a:rPr lang="en-US" sz="3600" dirty="0"/>
              <a:t>)</a:t>
            </a:r>
            <a:r>
              <a:rPr lang="en-US" sz="3600" dirty="0" smtClean="0"/>
              <a:t>, </a:t>
            </a:r>
            <a:r>
              <a:rPr lang="en-US" sz="3600" dirty="0"/>
              <a:t>Sydney, Australia: Wiley</a:t>
            </a:r>
            <a:endParaRPr lang="en-AU" sz="3600" dirty="0"/>
          </a:p>
          <a:p>
            <a:endParaRPr lang="en-AU" dirty="0"/>
          </a:p>
        </p:txBody>
      </p:sp>
      <p:sp>
        <p:nvSpPr>
          <p:cNvPr id="3" name="Slide Number Placeholder 2">
            <a:extLst>
              <a:ext uri="{FF2B5EF4-FFF2-40B4-BE49-F238E27FC236}">
                <a16:creationId xmlns:a16="http://schemas.microsoft.com/office/drawing/2014/main" id="{02E5DBC0-CEB0-4D9A-ACA4-9CC2A3C0C68A}"/>
              </a:ext>
            </a:extLst>
          </p:cNvPr>
          <p:cNvSpPr>
            <a:spLocks noGrp="1"/>
          </p:cNvSpPr>
          <p:nvPr>
            <p:ph type="sldNum" sz="quarter" idx="12"/>
          </p:nvPr>
        </p:nvSpPr>
        <p:spPr/>
        <p:txBody>
          <a:bodyPr/>
          <a:lstStyle/>
          <a:p>
            <a:fld id="{CE1B70CE-F4BC-4B6F-A663-B479B5E51611}" type="slidenum">
              <a:rPr lang="en-AU" noProof="0" smtClean="0"/>
              <a:pPr/>
              <a:t>41</a:t>
            </a:fld>
            <a:endParaRPr lang="en-AU" noProof="0" dirty="0"/>
          </a:p>
        </p:txBody>
      </p:sp>
      <p:sp>
        <p:nvSpPr>
          <p:cNvPr id="4" name="Title 3">
            <a:extLst>
              <a:ext uri="{FF2B5EF4-FFF2-40B4-BE49-F238E27FC236}">
                <a16:creationId xmlns:a16="http://schemas.microsoft.com/office/drawing/2014/main" id="{6E58D17E-64F3-4CD2-B024-7CBEFEC3D6E4}"/>
              </a:ext>
            </a:extLst>
          </p:cNvPr>
          <p:cNvSpPr>
            <a:spLocks noGrp="1"/>
          </p:cNvSpPr>
          <p:nvPr>
            <p:ph type="title"/>
          </p:nvPr>
        </p:nvSpPr>
        <p:spPr/>
        <p:txBody>
          <a:bodyPr/>
          <a:lstStyle/>
          <a:p>
            <a:r>
              <a:rPr lang="en-AU" dirty="0"/>
              <a:t>References</a:t>
            </a:r>
          </a:p>
        </p:txBody>
      </p:sp>
    </p:spTree>
    <p:extLst>
      <p:ext uri="{BB962C8B-B14F-4D97-AF65-F5344CB8AC3E}">
        <p14:creationId xmlns:p14="http://schemas.microsoft.com/office/powerpoint/2010/main" val="3890978817"/>
      </p:ext>
    </p:extLst>
  </p:cSld>
  <p:clrMapOvr>
    <a:masterClrMapping/>
  </p:clrMapOvr>
</p:sld>
</file>

<file path=ppt/theme/theme1.xml><?xml version="1.0" encoding="utf-8"?>
<a:theme xmlns:a="http://schemas.openxmlformats.org/drawingml/2006/main" name="TUA">
  <a:themeElements>
    <a:clrScheme name="TUA Colours">
      <a:dk1>
        <a:sysClr val="windowText" lastClr="000000"/>
      </a:dk1>
      <a:lt1>
        <a:sysClr val="window" lastClr="FFFFFF"/>
      </a:lt1>
      <a:dk2>
        <a:srgbClr val="232323"/>
      </a:dk2>
      <a:lt2>
        <a:srgbClr val="FF5000"/>
      </a:lt2>
      <a:accent1>
        <a:srgbClr val="FF5000"/>
      </a:accent1>
      <a:accent2>
        <a:srgbClr val="232323"/>
      </a:accent2>
      <a:accent3>
        <a:srgbClr val="9C9C9C"/>
      </a:accent3>
      <a:accent4>
        <a:srgbClr val="FFC300"/>
      </a:accent4>
      <a:accent5>
        <a:srgbClr val="0A19DC"/>
      </a:accent5>
      <a:accent6>
        <a:srgbClr val="4BE6E1"/>
      </a:accent6>
      <a:hlink>
        <a:srgbClr val="0A19DC"/>
      </a:hlink>
      <a:folHlink>
        <a:srgbClr val="FF5000"/>
      </a:folHlink>
    </a:clrScheme>
    <a:fontScheme name="TU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_TUA.potx" id="{B5C33F71-C16E-4FCC-ADA0-557B8CA6D393}" vid="{392E6DE4-A1C2-404F-B8AD-3E6BFB18DB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TUA" insertBeforeMso="TabHome" keytip="Q">
        <group idMso="GroupSlides"/>
        <group id="Group1" label="Change Bullet Styles">
          <button idMso="IndentDecrease" visible="true" label="Decrease List Level" size="large"/>
          <button idMso="IndentIncrease" visible="true" label="Increase List Level" size="large"/>
        </group>
        <group id="Group2" label=" ">
          <checkBox idMso="GuidesShowHide" label="Guides"/>
          <splitButton id="groupsplitbutton" size="normal">
            <button idMso="ObjectsGroup"/>
            <menu id="groupsplitmenu" itemSize="large">
              <button idMso="ObjectsUngroup" description="Un-group selected objects" screentip="Un-group selected objects"/>
              <button idMso="ObjectsRegroup" description="Combine and re-Group selected objects" screentip="Combine and re-Group selected objects"/>
            </menu>
          </splitButton>
          <splitButton id="Cropping" size="normal">
            <toggleButton idMso="PictureCrop" label="Crop Tools"/>
            <menu id="CropMenu" itemSize="large">
              <button idMso="PictureFitCrop" description="Resize picture to fit the placeholder proportionally"/>
              <menuSeparator id="croppingmenu2"/>
              <menu idMso="PictureCropAspectRatioMenu" description="Crop image to selected aspect ratio"/>
              <gallery idMso="PictureShapeGallery" description="Crop image to selected shape"/>
            </menu>
          </splitButton>
          <separator id="sep1"/>
          <button idMso="ZoomFitToWindow" size="large" label="Fit to Window"/>
          <separator id="sep2"/>
          <splitButton id="sendbacksplitbutton" size="large">
            <button idMso="ObjectSendToBack" label="Send to Back"/>
            <menu id="sendbacksplitmenu" itemSize="large">
              <button idMso="ObjectBringToFront" label="Bring to Front"/>
            </menu>
          </splitButton>
          <separator id="sep3"/>
          <toggleButton idMso="SelectionPane" label="Selection Pane" size="large"/>
        </group>
        <group id="group3" label=" ">
          <button idMso="HeaderFooterInsert" size="large"/>
          <button idMso="PasteTextOnly" size="large" imageMso="Paste" label="Paste Unformatted"/>
        </group>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967C48349694D469130006F2B4477D1" ma:contentTypeVersion="2" ma:contentTypeDescription="Create a new document." ma:contentTypeScope="" ma:versionID="28eceabad4c25334d80210ce2934b4c0">
  <xsd:schema xmlns:xsd="http://www.w3.org/2001/XMLSchema" xmlns:xs="http://www.w3.org/2001/XMLSchema" xmlns:p="http://schemas.microsoft.com/office/2006/metadata/properties" xmlns:ns2="54f504c2-cab8-458e-83b9-703e4a3d70e4" targetNamespace="http://schemas.microsoft.com/office/2006/metadata/properties" ma:root="true" ma:fieldsID="b782a5a18ad460103b61a0d3b627c96c" ns2:_="">
    <xsd:import namespace="54f504c2-cab8-458e-83b9-703e4a3d70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f504c2-cab8-458e-83b9-703e4a3d70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23F9D0-3301-4FE2-AE5D-AFE9125F3EC5}">
  <ds:schemaRefs>
    <ds:schemaRef ds:uri="http://purl.org/dc/elements/1.1/"/>
    <ds:schemaRef ds:uri="http://purl.org/dc/dcmitype/"/>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54f504c2-cab8-458e-83b9-703e4a3d70e4"/>
    <ds:schemaRef ds:uri="http://www.w3.org/XML/1998/namespace"/>
  </ds:schemaRefs>
</ds:datastoreItem>
</file>

<file path=customXml/itemProps2.xml><?xml version="1.0" encoding="utf-8"?>
<ds:datastoreItem xmlns:ds="http://schemas.openxmlformats.org/officeDocument/2006/customXml" ds:itemID="{5DAF8A84-7B9E-4D71-828F-BA0766EA0A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f504c2-cab8-458e-83b9-703e4a3d70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1964F96-A125-403D-88C9-B9EA3EC2A4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Master_TUA</Template>
  <TotalTime>1097</TotalTime>
  <Words>2363</Words>
  <Application>Microsoft Office PowerPoint</Application>
  <PresentationFormat>Custom</PresentationFormat>
  <Paragraphs>228</Paragraphs>
  <Slides>41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Wingdings</vt:lpstr>
      <vt:lpstr>TUA</vt:lpstr>
      <vt:lpstr>Module 4.1 / Week 7     Tests of Controls</vt:lpstr>
      <vt:lpstr>Learning Objectives</vt:lpstr>
      <vt:lpstr>PowerPoint Presentation</vt:lpstr>
      <vt:lpstr> Tests of Controls</vt:lpstr>
      <vt:lpstr>Assessing control risk as less than high</vt:lpstr>
      <vt:lpstr>Planning the scope of tests of controls</vt:lpstr>
      <vt:lpstr>PowerPoint Presentation</vt:lpstr>
      <vt:lpstr>Existence, effectiveness and continuity of controls</vt:lpstr>
      <vt:lpstr>Aspects of internal  control for which  evidence is gathered</vt:lpstr>
      <vt:lpstr>PowerPoint Presentation</vt:lpstr>
      <vt:lpstr> Sufficiency and appropriateness of evidence</vt:lpstr>
      <vt:lpstr>Effect of documentation of controls: audit trail</vt:lpstr>
      <vt:lpstr>Relationship between tests of controls and financial report assertions</vt:lpstr>
      <vt:lpstr>Assertions and testing control elements</vt:lpstr>
      <vt:lpstr>PowerPoint Presentation</vt:lpstr>
      <vt:lpstr>Revenues, receivables and receipts (sales cycle)</vt:lpstr>
      <vt:lpstr>Key functions in typical revenue, receivables and cash receipts cycle</vt:lpstr>
      <vt:lpstr>Transactions in a revenue, receivables and receipts system</vt:lpstr>
      <vt:lpstr>Test of controls for sales</vt:lpstr>
      <vt:lpstr>Example of linking control  objectives to control policies  and tests of controls: Sales</vt:lpstr>
      <vt:lpstr>What if the test of controls suggests that the control is not working?</vt:lpstr>
      <vt:lpstr>Test of controls for cash receipts</vt:lpstr>
      <vt:lpstr>Example of linking control objectives to control policies and tests of controls: cash receipts</vt:lpstr>
      <vt:lpstr>Potential misstatements</vt:lpstr>
      <vt:lpstr>PowerPoint Presentation</vt:lpstr>
      <vt:lpstr>Expenditures, payables and disbursements</vt:lpstr>
      <vt:lpstr>Differences from the sales cycle</vt:lpstr>
      <vt:lpstr>Functions, documents, inputs and accounting systems</vt:lpstr>
      <vt:lpstr>Voucher system</vt:lpstr>
      <vt:lpstr>Test of controls for purchases of inventory</vt:lpstr>
      <vt:lpstr>Example of linking control objectives to control policies and test of controls: purchases</vt:lpstr>
      <vt:lpstr>Test of controls for cash disbursements</vt:lpstr>
      <vt:lpstr>Example of linking control objectives to control policies and test of controls: cash disbursements</vt:lpstr>
      <vt:lpstr>Potential misstatements in expenditure cycle</vt:lpstr>
      <vt:lpstr>Test of controls for other types of expenditure transactions</vt:lpstr>
      <vt:lpstr>Payroll</vt:lpstr>
      <vt:lpstr>PowerPoint Presentation</vt:lpstr>
      <vt:lpstr>Testing controls in client computer programs</vt:lpstr>
      <vt:lpstr>Processing test data</vt:lpstr>
      <vt:lpstr>Integrated test facility</vt:lpstr>
      <vt:lpstr>References</vt:lpstr>
    </vt:vector>
  </TitlesOfParts>
  <Company>Torrens University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Nadeem Tahir</dc:creator>
  <cp:lastModifiedBy>Marcela Hertnekyova</cp:lastModifiedBy>
  <cp:revision>79</cp:revision>
  <cp:lastPrinted>2018-11-29T00:32:19Z</cp:lastPrinted>
  <dcterms:created xsi:type="dcterms:W3CDTF">2020-01-12T23:24:09Z</dcterms:created>
  <dcterms:modified xsi:type="dcterms:W3CDTF">2020-01-19T19:51:16Z</dcterms:modified>
  <cp:category>PowerPoint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0x0101003967C48349694D469130006F2B4477D1</vt:lpwstr>
  </property>
</Properties>
</file>